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Playfair Display Medium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Playfair Display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Montserrat Medium"/>
      <p:regular r:id="rId43"/>
      <p:bold r:id="rId44"/>
      <p:italic r:id="rId45"/>
      <p:boldItalic r:id="rId46"/>
    </p:embeddedFont>
    <p:embeddedFont>
      <p:font typeface="Quicksand"/>
      <p:regular r:id="rId47"/>
      <p:bold r:id="rId48"/>
    </p:embeddedFont>
    <p:embeddedFont>
      <p:font typeface="Work Sans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F2D6CB-05FA-4CC8-B295-6209E724872E}">
  <a:tblStyle styleId="{73F2D6CB-05FA-4CC8-B295-6209E72487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44" Type="http://schemas.openxmlformats.org/officeDocument/2006/relationships/font" Target="fonts/MontserratMedium-bold.fntdata"/><Relationship Id="rId43" Type="http://schemas.openxmlformats.org/officeDocument/2006/relationships/font" Target="fonts/MontserratMedium-regular.fntdata"/><Relationship Id="rId46" Type="http://schemas.openxmlformats.org/officeDocument/2006/relationships/font" Target="fonts/MontserratMedium-boldItalic.fntdata"/><Relationship Id="rId45" Type="http://schemas.openxmlformats.org/officeDocument/2006/relationships/font" Target="fonts/MontserratMedium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Quicksand-bold.fntdata"/><Relationship Id="rId47" Type="http://schemas.openxmlformats.org/officeDocument/2006/relationships/font" Target="fonts/Quicksand-regular.fntdata"/><Relationship Id="rId49" Type="http://schemas.openxmlformats.org/officeDocument/2006/relationships/font" Target="fonts/Work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font" Target="fonts/PlayfairDisplayMedium-boldItalic.fntdata"/><Relationship Id="rId33" Type="http://schemas.openxmlformats.org/officeDocument/2006/relationships/font" Target="fonts/Roboto-italic.fntdata"/><Relationship Id="rId32" Type="http://schemas.openxmlformats.org/officeDocument/2006/relationships/font" Target="fonts/Roboto-bold.fntdata"/><Relationship Id="rId35" Type="http://schemas.openxmlformats.org/officeDocument/2006/relationships/font" Target="fonts/PlayfairDisplay-regular.fntdata"/><Relationship Id="rId34" Type="http://schemas.openxmlformats.org/officeDocument/2006/relationships/font" Target="fonts/Roboto-boldItalic.fntdata"/><Relationship Id="rId37" Type="http://schemas.openxmlformats.org/officeDocument/2006/relationships/font" Target="fonts/PlayfairDisplay-italic.fntdata"/><Relationship Id="rId36" Type="http://schemas.openxmlformats.org/officeDocument/2006/relationships/font" Target="fonts/PlayfairDisplay-bold.fntdata"/><Relationship Id="rId39" Type="http://schemas.openxmlformats.org/officeDocument/2006/relationships/font" Target="fonts/Montserrat-regular.fntdata"/><Relationship Id="rId38" Type="http://schemas.openxmlformats.org/officeDocument/2006/relationships/font" Target="fonts/PlayfairDisplay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layfairDisplayMedium-bold.fntdata"/><Relationship Id="rId27" Type="http://schemas.openxmlformats.org/officeDocument/2006/relationships/font" Target="fonts/PlayfairDisplayMedium-regular.fntdata"/><Relationship Id="rId29" Type="http://schemas.openxmlformats.org/officeDocument/2006/relationships/font" Target="fonts/PlayfairDisplayMedium-italic.fntdata"/><Relationship Id="rId51" Type="http://schemas.openxmlformats.org/officeDocument/2006/relationships/font" Target="fonts/WorkSans-italic.fntdata"/><Relationship Id="rId50" Type="http://schemas.openxmlformats.org/officeDocument/2006/relationships/font" Target="fonts/WorkSans-bold.fntdata"/><Relationship Id="rId52" Type="http://schemas.openxmlformats.org/officeDocument/2006/relationships/font" Target="fonts/Work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16df5c0f9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116df5c0f9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63d6bdf4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263d6bdf4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2641e46b5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2641e46b5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63e8ab4b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63e8ab4b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2a84e8f9c0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2a84e8f9c0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2641e46b50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2641e46b50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16df5c0f9c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16df5c0f9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263d38f893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263d38f893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263d6bdf40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263d6bdf40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16df5c0f9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116df5c0f9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5402930da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5402930da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263e8ab4be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263e8ab4be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64331343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264331343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163723294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163723294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16df5c0f9c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116df5c0f9c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63d38f893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63d38f893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9f3cfcb535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9f3cfcb535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63d38f89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263d38f89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63d099ba69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63d099ba69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63d099ba69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263d099ba6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0" y="1124700"/>
            <a:ext cx="9144000" cy="28941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171500" y="1516975"/>
            <a:ext cx="6801000" cy="144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Playfair Display"/>
              <a:buNone/>
              <a:defRPr b="1" sz="4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1390650" y="2957225"/>
            <a:ext cx="6362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 Medium"/>
              <a:buNone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2"/>
          <p:cNvSpPr/>
          <p:nvPr/>
        </p:nvSpPr>
        <p:spPr>
          <a:xfrm rot="5400000">
            <a:off x="-667200" y="3755238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7092600" y="9478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0"/>
              <a:buNone/>
              <a:defRPr sz="107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/>
          <p:nvPr>
            <p:ph idx="1" type="body"/>
          </p:nvPr>
        </p:nvSpPr>
        <p:spPr>
          <a:xfrm>
            <a:off x="311700" y="3069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algn="ctr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49250" lvl="1" marL="914400" algn="ctr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 algn="ctr">
              <a:spcBef>
                <a:spcPts val="1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 algn="ctr">
              <a:spcBef>
                <a:spcPts val="1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 algn="ctr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 algn="ctr">
              <a:spcBef>
                <a:spcPts val="1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 algn="ctr">
              <a:spcBef>
                <a:spcPts val="1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 algn="ctr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 algn="ctr">
              <a:spcBef>
                <a:spcPts val="1600"/>
              </a:spcBef>
              <a:spcAft>
                <a:spcPts val="1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1"/>
          <p:cNvSpPr/>
          <p:nvPr/>
        </p:nvSpPr>
        <p:spPr>
          <a:xfrm rot="5400000">
            <a:off x="8330700" y="4309775"/>
            <a:ext cx="10077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1"/>
          <p:cNvSpPr/>
          <p:nvPr/>
        </p:nvSpPr>
        <p:spPr>
          <a:xfrm rot="10800000">
            <a:off x="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type="title"/>
          </p:nvPr>
        </p:nvSpPr>
        <p:spPr>
          <a:xfrm>
            <a:off x="4514850" y="2381250"/>
            <a:ext cx="38820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36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1" type="subTitle"/>
          </p:nvPr>
        </p:nvSpPr>
        <p:spPr>
          <a:xfrm>
            <a:off x="4731900" y="2948250"/>
            <a:ext cx="3447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Montserrat Medium"/>
              <a:buNone/>
              <a:defRPr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73" name="Google Shape;73;p13"/>
          <p:cNvSpPr/>
          <p:nvPr/>
        </p:nvSpPr>
        <p:spPr>
          <a:xfrm rot="5400000">
            <a:off x="-143250" y="143238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3"/>
          <p:cNvSpPr txBox="1"/>
          <p:nvPr>
            <p:ph hasCustomPrompt="1" idx="2" type="title"/>
          </p:nvPr>
        </p:nvSpPr>
        <p:spPr>
          <a:xfrm>
            <a:off x="5804550" y="153405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7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/>
          <p:nvPr/>
        </p:nvSpPr>
        <p:spPr>
          <a:xfrm>
            <a:off x="0" y="4575300"/>
            <a:ext cx="5181600" cy="568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0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4802400" y="1611350"/>
            <a:ext cx="38820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8" name="Google Shape;78;p14"/>
          <p:cNvSpPr txBox="1"/>
          <p:nvPr>
            <p:ph idx="1" type="subTitle"/>
          </p:nvPr>
        </p:nvSpPr>
        <p:spPr>
          <a:xfrm>
            <a:off x="4802400" y="2178350"/>
            <a:ext cx="3447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 Medium"/>
              <a:buNone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hasCustomPrompt="1" idx="2" type="title"/>
          </p:nvPr>
        </p:nvSpPr>
        <p:spPr>
          <a:xfrm>
            <a:off x="4802400" y="76415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4"/>
          <p:cNvSpPr/>
          <p:nvPr/>
        </p:nvSpPr>
        <p:spPr>
          <a:xfrm rot="10800000">
            <a:off x="0" y="4599175"/>
            <a:ext cx="3191400" cy="544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/>
          <p:nvPr/>
        </p:nvSpPr>
        <p:spPr>
          <a:xfrm rot="-5400000">
            <a:off x="7292100" y="1339500"/>
            <a:ext cx="3191400" cy="5124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723975" y="3335400"/>
            <a:ext cx="34479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None/>
              <a:defRPr sz="36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4" name="Google Shape;84;p15"/>
          <p:cNvSpPr txBox="1"/>
          <p:nvPr>
            <p:ph idx="1" type="subTitle"/>
          </p:nvPr>
        </p:nvSpPr>
        <p:spPr>
          <a:xfrm>
            <a:off x="723975" y="3902400"/>
            <a:ext cx="3447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85" name="Google Shape;85;p15"/>
          <p:cNvSpPr txBox="1"/>
          <p:nvPr>
            <p:ph hasCustomPrompt="1" idx="2" type="title"/>
          </p:nvPr>
        </p:nvSpPr>
        <p:spPr>
          <a:xfrm>
            <a:off x="723975" y="248820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7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5"/>
          <p:cNvSpPr/>
          <p:nvPr/>
        </p:nvSpPr>
        <p:spPr>
          <a:xfrm rot="5400000">
            <a:off x="5170325" y="375525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 rot="10800000"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2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796325" y="2974675"/>
            <a:ext cx="34479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0" name="Google Shape;90;p16"/>
          <p:cNvSpPr txBox="1"/>
          <p:nvPr>
            <p:ph idx="1" type="subTitle"/>
          </p:nvPr>
        </p:nvSpPr>
        <p:spPr>
          <a:xfrm>
            <a:off x="4796325" y="3541675"/>
            <a:ext cx="3447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 Medium"/>
              <a:buNone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91" name="Google Shape;91;p16"/>
          <p:cNvSpPr txBox="1"/>
          <p:nvPr>
            <p:ph hasCustomPrompt="1" idx="2" type="title"/>
          </p:nvPr>
        </p:nvSpPr>
        <p:spPr>
          <a:xfrm>
            <a:off x="6941625" y="2127475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6"/>
          <p:cNvSpPr/>
          <p:nvPr/>
        </p:nvSpPr>
        <p:spPr>
          <a:xfrm rot="10800000">
            <a:off x="6510000" y="0"/>
            <a:ext cx="2634000" cy="5343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 rot="10800000">
            <a:off x="0" y="4609200"/>
            <a:ext cx="2634000" cy="53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23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2631000" y="2381250"/>
            <a:ext cx="38820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None/>
              <a:defRPr sz="36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17"/>
          <p:cNvSpPr txBox="1"/>
          <p:nvPr>
            <p:ph idx="1" type="subTitle"/>
          </p:nvPr>
        </p:nvSpPr>
        <p:spPr>
          <a:xfrm>
            <a:off x="2848050" y="2948250"/>
            <a:ext cx="3447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hasCustomPrompt="1" idx="2" type="title"/>
          </p:nvPr>
        </p:nvSpPr>
        <p:spPr>
          <a:xfrm>
            <a:off x="3920700" y="153405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7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7"/>
          <p:cNvSpPr/>
          <p:nvPr/>
        </p:nvSpPr>
        <p:spPr>
          <a:xfrm rot="10800000">
            <a:off x="7092600" y="47914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/>
          <p:nvPr/>
        </p:nvSpPr>
        <p:spPr>
          <a:xfrm rot="5400000">
            <a:off x="8328300" y="143125"/>
            <a:ext cx="10077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1385250" y="3175325"/>
            <a:ext cx="40029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b="0" sz="2600">
                <a:solidFill>
                  <a:schemeClr val="accent4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2" type="title"/>
          </p:nvPr>
        </p:nvSpPr>
        <p:spPr>
          <a:xfrm>
            <a:off x="1385250" y="1146300"/>
            <a:ext cx="4242900" cy="20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b="0" sz="23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4" name="Google Shape;104;p18"/>
          <p:cNvSpPr/>
          <p:nvPr/>
        </p:nvSpPr>
        <p:spPr>
          <a:xfrm rot="10800000">
            <a:off x="0" y="47914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/>
          <p:nvPr/>
        </p:nvSpPr>
        <p:spPr>
          <a:xfrm rot="5400000">
            <a:off x="7185900" y="1234081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30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4094100" y="3158625"/>
            <a:ext cx="4002900" cy="4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1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8" name="Google Shape;108;p19"/>
          <p:cNvSpPr txBox="1"/>
          <p:nvPr>
            <p:ph idx="2" type="title"/>
          </p:nvPr>
        </p:nvSpPr>
        <p:spPr>
          <a:xfrm>
            <a:off x="3769350" y="1499175"/>
            <a:ext cx="4652400" cy="165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b="0" sz="23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9" name="Google Shape;109;p19"/>
          <p:cNvSpPr/>
          <p:nvPr/>
        </p:nvSpPr>
        <p:spPr>
          <a:xfrm>
            <a:off x="7089900" y="-119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9"/>
          <p:cNvSpPr/>
          <p:nvPr/>
        </p:nvSpPr>
        <p:spPr>
          <a:xfrm rot="-5400000">
            <a:off x="-1234200" y="3187975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/>
          <p:nvPr/>
        </p:nvSpPr>
        <p:spPr>
          <a:xfrm>
            <a:off x="0" y="1295400"/>
            <a:ext cx="3771900" cy="327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type="title"/>
          </p:nvPr>
        </p:nvSpPr>
        <p:spPr>
          <a:xfrm>
            <a:off x="723975" y="1597200"/>
            <a:ext cx="22860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704925" y="2225850"/>
            <a:ext cx="2705100" cy="11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5" name="Google Shape;115;p20"/>
          <p:cNvSpPr/>
          <p:nvPr/>
        </p:nvSpPr>
        <p:spPr>
          <a:xfrm rot="5400000">
            <a:off x="2742975" y="375525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/>
          <p:nvPr/>
        </p:nvSpPr>
        <p:spPr>
          <a:xfrm rot="10800000"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0" y="2305050"/>
            <a:ext cx="5181600" cy="24384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23975" y="2856900"/>
            <a:ext cx="4457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723975" y="3512700"/>
            <a:ext cx="2822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 Medium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1" name="Google Shape;21;p3"/>
          <p:cNvSpPr/>
          <p:nvPr/>
        </p:nvSpPr>
        <p:spPr>
          <a:xfrm rot="10800000">
            <a:off x="3871838" y="4422288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 rot="5400000">
            <a:off x="8329200" y="143238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5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idx="1" type="subTitle"/>
          </p:nvPr>
        </p:nvSpPr>
        <p:spPr>
          <a:xfrm>
            <a:off x="764813" y="2571700"/>
            <a:ext cx="40848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1"/>
          <p:cNvSpPr txBox="1"/>
          <p:nvPr>
            <p:ph type="title"/>
          </p:nvPr>
        </p:nvSpPr>
        <p:spPr>
          <a:xfrm>
            <a:off x="768788" y="1629800"/>
            <a:ext cx="40848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20" name="Google Shape;120;p21"/>
          <p:cNvSpPr/>
          <p:nvPr/>
        </p:nvSpPr>
        <p:spPr>
          <a:xfrm rot="10800000">
            <a:off x="-13725" y="4791600"/>
            <a:ext cx="31836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/>
          <p:nvPr/>
        </p:nvSpPr>
        <p:spPr>
          <a:xfrm>
            <a:off x="5372100" y="543000"/>
            <a:ext cx="3771900" cy="327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2"/>
          <p:cNvSpPr txBox="1"/>
          <p:nvPr>
            <p:ph type="title"/>
          </p:nvPr>
        </p:nvSpPr>
        <p:spPr>
          <a:xfrm>
            <a:off x="6115050" y="1143000"/>
            <a:ext cx="22860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5715000" y="1771650"/>
            <a:ext cx="2705100" cy="11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5" name="Google Shape;125;p22"/>
          <p:cNvSpPr/>
          <p:nvPr/>
        </p:nvSpPr>
        <p:spPr>
          <a:xfrm rot="10800000">
            <a:off x="4316925" y="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2"/>
          <p:cNvSpPr/>
          <p:nvPr/>
        </p:nvSpPr>
        <p:spPr>
          <a:xfrm rot="5400000">
            <a:off x="-856675" y="394185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8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idx="1" type="subTitle"/>
          </p:nvPr>
        </p:nvSpPr>
        <p:spPr>
          <a:xfrm>
            <a:off x="1377038" y="2416200"/>
            <a:ext cx="4084800" cy="85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type="title"/>
          </p:nvPr>
        </p:nvSpPr>
        <p:spPr>
          <a:xfrm>
            <a:off x="1381013" y="1876800"/>
            <a:ext cx="40848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30" name="Google Shape;130;p23"/>
          <p:cNvSpPr/>
          <p:nvPr/>
        </p:nvSpPr>
        <p:spPr>
          <a:xfrm>
            <a:off x="2651250" y="-125"/>
            <a:ext cx="64926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3"/>
          <p:cNvSpPr/>
          <p:nvPr/>
        </p:nvSpPr>
        <p:spPr>
          <a:xfrm>
            <a:off x="0" y="4422300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5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idx="1" type="subTitle"/>
          </p:nvPr>
        </p:nvSpPr>
        <p:spPr>
          <a:xfrm>
            <a:off x="1090975" y="1891963"/>
            <a:ext cx="3672000" cy="189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4"/>
          <p:cNvSpPr txBox="1"/>
          <p:nvPr>
            <p:ph type="title"/>
          </p:nvPr>
        </p:nvSpPr>
        <p:spPr>
          <a:xfrm>
            <a:off x="1094537" y="1352563"/>
            <a:ext cx="36720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39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7" name="Google Shape;137;p25"/>
          <p:cNvSpPr txBox="1"/>
          <p:nvPr>
            <p:ph idx="2" type="title"/>
          </p:nvPr>
        </p:nvSpPr>
        <p:spPr>
          <a:xfrm>
            <a:off x="737400" y="1033275"/>
            <a:ext cx="3834600" cy="35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8" name="Google Shape;138;p25"/>
          <p:cNvSpPr/>
          <p:nvPr/>
        </p:nvSpPr>
        <p:spPr>
          <a:xfrm rot="5400000">
            <a:off x="7753050" y="66705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/>
          <p:nvPr/>
        </p:nvSpPr>
        <p:spPr>
          <a:xfrm rot="10800000">
            <a:off x="-12" y="479160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40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idx="1" type="subTitle"/>
          </p:nvPr>
        </p:nvSpPr>
        <p:spPr>
          <a:xfrm>
            <a:off x="814425" y="2212950"/>
            <a:ext cx="4084800" cy="128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type="title"/>
          </p:nvPr>
        </p:nvSpPr>
        <p:spPr>
          <a:xfrm>
            <a:off x="814425" y="1641450"/>
            <a:ext cx="4084800" cy="5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2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43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idx="1" type="subTitle"/>
          </p:nvPr>
        </p:nvSpPr>
        <p:spPr>
          <a:xfrm>
            <a:off x="1586250" y="3356050"/>
            <a:ext cx="5971500" cy="10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5" name="Google Shape;145;p27"/>
          <p:cNvSpPr txBox="1"/>
          <p:nvPr>
            <p:ph type="title"/>
          </p:nvPr>
        </p:nvSpPr>
        <p:spPr>
          <a:xfrm>
            <a:off x="2529600" y="2784550"/>
            <a:ext cx="4084800" cy="5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3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46" name="Google Shape;146;p27"/>
          <p:cNvSpPr/>
          <p:nvPr/>
        </p:nvSpPr>
        <p:spPr>
          <a:xfrm rot="5400000">
            <a:off x="-143250" y="143238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44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idx="1" type="body"/>
          </p:nvPr>
        </p:nvSpPr>
        <p:spPr>
          <a:xfrm>
            <a:off x="721950" y="1662150"/>
            <a:ext cx="4180200" cy="24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9" name="Google Shape;149;p28"/>
          <p:cNvSpPr txBox="1"/>
          <p:nvPr>
            <p:ph type="title"/>
          </p:nvPr>
        </p:nvSpPr>
        <p:spPr>
          <a:xfrm>
            <a:off x="725925" y="1077750"/>
            <a:ext cx="41802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0" name="Google Shape;150;p28"/>
          <p:cNvSpPr/>
          <p:nvPr/>
        </p:nvSpPr>
        <p:spPr>
          <a:xfrm rot="10800000">
            <a:off x="2257425" y="4422300"/>
            <a:ext cx="3023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hasCustomPrompt="1" idx="2" type="title"/>
          </p:nvPr>
        </p:nvSpPr>
        <p:spPr>
          <a:xfrm>
            <a:off x="723975" y="147140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4" name="Google Shape;154;p29"/>
          <p:cNvSpPr txBox="1"/>
          <p:nvPr>
            <p:ph idx="3" type="title"/>
          </p:nvPr>
        </p:nvSpPr>
        <p:spPr>
          <a:xfrm>
            <a:off x="1741350" y="113790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5" name="Google Shape;155;p29"/>
          <p:cNvSpPr txBox="1"/>
          <p:nvPr>
            <p:ph idx="4" type="title"/>
          </p:nvPr>
        </p:nvSpPr>
        <p:spPr>
          <a:xfrm>
            <a:off x="1741350" y="152285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56" name="Google Shape;156;p29"/>
          <p:cNvSpPr txBox="1"/>
          <p:nvPr>
            <p:ph hasCustomPrompt="1" idx="5" type="title"/>
          </p:nvPr>
        </p:nvSpPr>
        <p:spPr>
          <a:xfrm>
            <a:off x="723975" y="2698375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7" name="Google Shape;157;p29"/>
          <p:cNvSpPr txBox="1"/>
          <p:nvPr>
            <p:ph idx="6" type="title"/>
          </p:nvPr>
        </p:nvSpPr>
        <p:spPr>
          <a:xfrm>
            <a:off x="1741350" y="2364875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8" name="Google Shape;158;p29"/>
          <p:cNvSpPr txBox="1"/>
          <p:nvPr>
            <p:ph idx="7" type="title"/>
          </p:nvPr>
        </p:nvSpPr>
        <p:spPr>
          <a:xfrm>
            <a:off x="1741350" y="2749825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59" name="Google Shape;159;p29"/>
          <p:cNvSpPr txBox="1"/>
          <p:nvPr>
            <p:ph hasCustomPrompt="1" idx="8" type="title"/>
          </p:nvPr>
        </p:nvSpPr>
        <p:spPr>
          <a:xfrm>
            <a:off x="723975" y="392535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0" name="Google Shape;160;p29"/>
          <p:cNvSpPr txBox="1"/>
          <p:nvPr>
            <p:ph idx="9" type="title"/>
          </p:nvPr>
        </p:nvSpPr>
        <p:spPr>
          <a:xfrm>
            <a:off x="1741350" y="359185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1" name="Google Shape;161;p29"/>
          <p:cNvSpPr txBox="1"/>
          <p:nvPr>
            <p:ph idx="13" type="title"/>
          </p:nvPr>
        </p:nvSpPr>
        <p:spPr>
          <a:xfrm>
            <a:off x="1741350" y="397680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62" name="Google Shape;162;p29"/>
          <p:cNvSpPr txBox="1"/>
          <p:nvPr>
            <p:ph hasCustomPrompt="1" idx="14" type="title"/>
          </p:nvPr>
        </p:nvSpPr>
        <p:spPr>
          <a:xfrm>
            <a:off x="4950075" y="147140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3" name="Google Shape;163;p29"/>
          <p:cNvSpPr txBox="1"/>
          <p:nvPr>
            <p:ph idx="15" type="title"/>
          </p:nvPr>
        </p:nvSpPr>
        <p:spPr>
          <a:xfrm>
            <a:off x="5967438" y="113790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4" name="Google Shape;164;p29"/>
          <p:cNvSpPr txBox="1"/>
          <p:nvPr>
            <p:ph idx="16" type="title"/>
          </p:nvPr>
        </p:nvSpPr>
        <p:spPr>
          <a:xfrm>
            <a:off x="5967450" y="152285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65" name="Google Shape;165;p29"/>
          <p:cNvSpPr txBox="1"/>
          <p:nvPr>
            <p:ph hasCustomPrompt="1" idx="17" type="title"/>
          </p:nvPr>
        </p:nvSpPr>
        <p:spPr>
          <a:xfrm>
            <a:off x="4950075" y="2698375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6" name="Google Shape;166;p29"/>
          <p:cNvSpPr txBox="1"/>
          <p:nvPr>
            <p:ph idx="18" type="title"/>
          </p:nvPr>
        </p:nvSpPr>
        <p:spPr>
          <a:xfrm>
            <a:off x="5967438" y="2364875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7" name="Google Shape;167;p29"/>
          <p:cNvSpPr txBox="1"/>
          <p:nvPr>
            <p:ph idx="19" type="title"/>
          </p:nvPr>
        </p:nvSpPr>
        <p:spPr>
          <a:xfrm>
            <a:off x="5967450" y="2749825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68" name="Google Shape;168;p29"/>
          <p:cNvSpPr txBox="1"/>
          <p:nvPr>
            <p:ph hasCustomPrompt="1" idx="20" type="title"/>
          </p:nvPr>
        </p:nvSpPr>
        <p:spPr>
          <a:xfrm>
            <a:off x="4950075" y="392535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9" name="Google Shape;169;p29"/>
          <p:cNvSpPr txBox="1"/>
          <p:nvPr>
            <p:ph idx="21" type="title"/>
          </p:nvPr>
        </p:nvSpPr>
        <p:spPr>
          <a:xfrm>
            <a:off x="5967438" y="359185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70" name="Google Shape;170;p29"/>
          <p:cNvSpPr txBox="1"/>
          <p:nvPr>
            <p:ph idx="22" type="title"/>
          </p:nvPr>
        </p:nvSpPr>
        <p:spPr>
          <a:xfrm>
            <a:off x="5967450" y="397680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9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723975" y="361950"/>
            <a:ext cx="76962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73" name="Google Shape;173;p30"/>
          <p:cNvSpPr txBox="1"/>
          <p:nvPr>
            <p:ph hasCustomPrompt="1" idx="2" type="title"/>
          </p:nvPr>
        </p:nvSpPr>
        <p:spPr>
          <a:xfrm>
            <a:off x="781163" y="1192613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4" name="Google Shape;174;p30"/>
          <p:cNvSpPr txBox="1"/>
          <p:nvPr>
            <p:ph idx="3" type="title"/>
          </p:nvPr>
        </p:nvSpPr>
        <p:spPr>
          <a:xfrm>
            <a:off x="781163" y="1695413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75" name="Google Shape;175;p30"/>
          <p:cNvSpPr txBox="1"/>
          <p:nvPr>
            <p:ph idx="4" type="title"/>
          </p:nvPr>
        </p:nvSpPr>
        <p:spPr>
          <a:xfrm>
            <a:off x="781163" y="2080363"/>
            <a:ext cx="2450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6" name="Google Shape;176;p30"/>
          <p:cNvSpPr txBox="1"/>
          <p:nvPr>
            <p:ph hasCustomPrompt="1" idx="5" type="title"/>
          </p:nvPr>
        </p:nvSpPr>
        <p:spPr>
          <a:xfrm>
            <a:off x="3345750" y="1192613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7" name="Google Shape;177;p30"/>
          <p:cNvSpPr txBox="1"/>
          <p:nvPr>
            <p:ph idx="6" type="title"/>
          </p:nvPr>
        </p:nvSpPr>
        <p:spPr>
          <a:xfrm>
            <a:off x="3345750" y="1695413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78" name="Google Shape;178;p30"/>
          <p:cNvSpPr txBox="1"/>
          <p:nvPr>
            <p:ph idx="7" type="title"/>
          </p:nvPr>
        </p:nvSpPr>
        <p:spPr>
          <a:xfrm>
            <a:off x="3345750" y="2080363"/>
            <a:ext cx="2450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9" name="Google Shape;179;p30"/>
          <p:cNvSpPr txBox="1"/>
          <p:nvPr>
            <p:ph hasCustomPrompt="1" idx="8" type="title"/>
          </p:nvPr>
        </p:nvSpPr>
        <p:spPr>
          <a:xfrm>
            <a:off x="5910338" y="1192625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0" name="Google Shape;180;p30"/>
          <p:cNvSpPr txBox="1"/>
          <p:nvPr>
            <p:ph idx="9" type="title"/>
          </p:nvPr>
        </p:nvSpPr>
        <p:spPr>
          <a:xfrm>
            <a:off x="5910338" y="1695425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1" name="Google Shape;181;p30"/>
          <p:cNvSpPr txBox="1"/>
          <p:nvPr>
            <p:ph idx="13" type="title"/>
          </p:nvPr>
        </p:nvSpPr>
        <p:spPr>
          <a:xfrm>
            <a:off x="5910338" y="2080375"/>
            <a:ext cx="2450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2" name="Google Shape;182;p30"/>
          <p:cNvSpPr txBox="1"/>
          <p:nvPr>
            <p:ph hasCustomPrompt="1" idx="14" type="title"/>
          </p:nvPr>
        </p:nvSpPr>
        <p:spPr>
          <a:xfrm>
            <a:off x="781163" y="2839200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3" name="Google Shape;183;p30"/>
          <p:cNvSpPr txBox="1"/>
          <p:nvPr>
            <p:ph idx="15" type="title"/>
          </p:nvPr>
        </p:nvSpPr>
        <p:spPr>
          <a:xfrm>
            <a:off x="781163" y="3342000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4" name="Google Shape;184;p30"/>
          <p:cNvSpPr txBox="1"/>
          <p:nvPr>
            <p:ph idx="16" type="title"/>
          </p:nvPr>
        </p:nvSpPr>
        <p:spPr>
          <a:xfrm>
            <a:off x="781163" y="3726950"/>
            <a:ext cx="24525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5" name="Google Shape;185;p30"/>
          <p:cNvSpPr txBox="1"/>
          <p:nvPr>
            <p:ph hasCustomPrompt="1" idx="17" type="title"/>
          </p:nvPr>
        </p:nvSpPr>
        <p:spPr>
          <a:xfrm>
            <a:off x="3345750" y="2839200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6" name="Google Shape;186;p30"/>
          <p:cNvSpPr txBox="1"/>
          <p:nvPr>
            <p:ph idx="18" type="title"/>
          </p:nvPr>
        </p:nvSpPr>
        <p:spPr>
          <a:xfrm>
            <a:off x="3345750" y="3342000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7" name="Google Shape;187;p30"/>
          <p:cNvSpPr txBox="1"/>
          <p:nvPr>
            <p:ph idx="19" type="title"/>
          </p:nvPr>
        </p:nvSpPr>
        <p:spPr>
          <a:xfrm>
            <a:off x="3345750" y="3726950"/>
            <a:ext cx="24525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8" name="Google Shape;188;p30"/>
          <p:cNvSpPr txBox="1"/>
          <p:nvPr>
            <p:ph hasCustomPrompt="1" idx="20" type="title"/>
          </p:nvPr>
        </p:nvSpPr>
        <p:spPr>
          <a:xfrm>
            <a:off x="5910325" y="2839200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9" name="Google Shape;189;p30"/>
          <p:cNvSpPr txBox="1"/>
          <p:nvPr>
            <p:ph idx="21" type="title"/>
          </p:nvPr>
        </p:nvSpPr>
        <p:spPr>
          <a:xfrm>
            <a:off x="5910324" y="3342000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90" name="Google Shape;190;p30"/>
          <p:cNvSpPr txBox="1"/>
          <p:nvPr>
            <p:ph idx="22" type="title"/>
          </p:nvPr>
        </p:nvSpPr>
        <p:spPr>
          <a:xfrm>
            <a:off x="5910325" y="3726950"/>
            <a:ext cx="24525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1" name="Google Shape;191;p30"/>
          <p:cNvSpPr/>
          <p:nvPr/>
        </p:nvSpPr>
        <p:spPr>
          <a:xfrm rot="10800000">
            <a:off x="5910325" y="0"/>
            <a:ext cx="2055300" cy="3861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0"/>
          <p:cNvSpPr/>
          <p:nvPr/>
        </p:nvSpPr>
        <p:spPr>
          <a:xfrm rot="5400000">
            <a:off x="-856675" y="394185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3900" y="361950"/>
            <a:ext cx="64482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3900" y="953775"/>
            <a:ext cx="7696200" cy="3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AutoNum type="arabicPeriod"/>
              <a:defRPr sz="1100">
                <a:solidFill>
                  <a:srgbClr val="000000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  <a:defRPr>
                <a:solidFill>
                  <a:srgbClr val="000000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  <a:defRPr>
                <a:solidFill>
                  <a:srgbClr val="000000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/>
          <p:nvPr/>
        </p:nvSpPr>
        <p:spPr>
          <a:xfrm>
            <a:off x="-50" y="1371600"/>
            <a:ext cx="9144000" cy="257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1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96" name="Google Shape;196;p31"/>
          <p:cNvSpPr txBox="1"/>
          <p:nvPr>
            <p:ph idx="1" type="body"/>
          </p:nvPr>
        </p:nvSpPr>
        <p:spPr>
          <a:xfrm>
            <a:off x="723900" y="2445400"/>
            <a:ext cx="22845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7" name="Google Shape;197;p31"/>
          <p:cNvSpPr txBox="1"/>
          <p:nvPr>
            <p:ph idx="2" type="body"/>
          </p:nvPr>
        </p:nvSpPr>
        <p:spPr>
          <a:xfrm>
            <a:off x="3429746" y="2445400"/>
            <a:ext cx="22845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8" name="Google Shape;19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31"/>
          <p:cNvSpPr txBox="1"/>
          <p:nvPr>
            <p:ph idx="3" type="title"/>
          </p:nvPr>
        </p:nvSpPr>
        <p:spPr>
          <a:xfrm>
            <a:off x="1003407" y="1921425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" name="Google Shape;200;p31"/>
          <p:cNvSpPr txBox="1"/>
          <p:nvPr>
            <p:ph idx="4" type="title"/>
          </p:nvPr>
        </p:nvSpPr>
        <p:spPr>
          <a:xfrm>
            <a:off x="3709240" y="1921425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1" name="Google Shape;201;p31"/>
          <p:cNvSpPr txBox="1"/>
          <p:nvPr>
            <p:ph idx="5" type="body"/>
          </p:nvPr>
        </p:nvSpPr>
        <p:spPr>
          <a:xfrm>
            <a:off x="6135608" y="2445400"/>
            <a:ext cx="22845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2" name="Google Shape;202;p31"/>
          <p:cNvSpPr txBox="1"/>
          <p:nvPr>
            <p:ph idx="6" type="title"/>
          </p:nvPr>
        </p:nvSpPr>
        <p:spPr>
          <a:xfrm>
            <a:off x="6415102" y="1921425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" name="Google Shape;203;p31"/>
          <p:cNvSpPr/>
          <p:nvPr/>
        </p:nvSpPr>
        <p:spPr>
          <a:xfrm rot="10800000">
            <a:off x="-13400" y="359270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1"/>
          <p:cNvSpPr/>
          <p:nvPr/>
        </p:nvSpPr>
        <p:spPr>
          <a:xfrm rot="5400000">
            <a:off x="8459538" y="8755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7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07" name="Google Shape;207;p32"/>
          <p:cNvSpPr txBox="1"/>
          <p:nvPr>
            <p:ph idx="2" type="title"/>
          </p:nvPr>
        </p:nvSpPr>
        <p:spPr>
          <a:xfrm>
            <a:off x="2013761" y="1268013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3" type="title"/>
          </p:nvPr>
        </p:nvSpPr>
        <p:spPr>
          <a:xfrm>
            <a:off x="723750" y="1652975"/>
            <a:ext cx="37131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4" type="title"/>
          </p:nvPr>
        </p:nvSpPr>
        <p:spPr>
          <a:xfrm>
            <a:off x="2013761" y="36379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5" type="title"/>
          </p:nvPr>
        </p:nvSpPr>
        <p:spPr>
          <a:xfrm>
            <a:off x="723750" y="4022900"/>
            <a:ext cx="37131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6" type="title"/>
          </p:nvPr>
        </p:nvSpPr>
        <p:spPr>
          <a:xfrm>
            <a:off x="4707147" y="2452975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7" type="title"/>
          </p:nvPr>
        </p:nvSpPr>
        <p:spPr>
          <a:xfrm>
            <a:off x="4707150" y="2837925"/>
            <a:ext cx="37131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3" name="Google Shape;213;p32"/>
          <p:cNvSpPr/>
          <p:nvPr/>
        </p:nvSpPr>
        <p:spPr>
          <a:xfrm rot="10800000"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8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6" name="Google Shape;216;p33"/>
          <p:cNvSpPr txBox="1"/>
          <p:nvPr>
            <p:ph idx="2" type="title"/>
          </p:nvPr>
        </p:nvSpPr>
        <p:spPr>
          <a:xfrm>
            <a:off x="800175" y="33418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3" type="title"/>
          </p:nvPr>
        </p:nvSpPr>
        <p:spPr>
          <a:xfrm>
            <a:off x="800175" y="37268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8" name="Google Shape;218;p33"/>
          <p:cNvSpPr txBox="1"/>
          <p:nvPr>
            <p:ph idx="4" type="title"/>
          </p:nvPr>
        </p:nvSpPr>
        <p:spPr>
          <a:xfrm>
            <a:off x="3369973" y="2315675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9" name="Google Shape;219;p33"/>
          <p:cNvSpPr txBox="1"/>
          <p:nvPr>
            <p:ph idx="5" type="title"/>
          </p:nvPr>
        </p:nvSpPr>
        <p:spPr>
          <a:xfrm>
            <a:off x="3369973" y="2700625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title"/>
          </p:nvPr>
        </p:nvSpPr>
        <p:spPr>
          <a:xfrm>
            <a:off x="5939772" y="33418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21" name="Google Shape;221;p33"/>
          <p:cNvSpPr txBox="1"/>
          <p:nvPr>
            <p:ph idx="7" type="title"/>
          </p:nvPr>
        </p:nvSpPr>
        <p:spPr>
          <a:xfrm>
            <a:off x="5939772" y="37268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22" name="Google Shape;222;p33"/>
          <p:cNvSpPr/>
          <p:nvPr/>
        </p:nvSpPr>
        <p:spPr>
          <a:xfrm rot="10800000">
            <a:off x="6510000" y="0"/>
            <a:ext cx="2634000" cy="5343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3"/>
          <p:cNvSpPr/>
          <p:nvPr/>
        </p:nvSpPr>
        <p:spPr>
          <a:xfrm rot="10800000">
            <a:off x="0" y="4609200"/>
            <a:ext cx="2634000" cy="53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1" type="body"/>
          </p:nvPr>
        </p:nvSpPr>
        <p:spPr>
          <a:xfrm>
            <a:off x="723975" y="2912813"/>
            <a:ext cx="17082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7" name="Google Shape;227;p34"/>
          <p:cNvSpPr txBox="1"/>
          <p:nvPr>
            <p:ph idx="2" type="title"/>
          </p:nvPr>
        </p:nvSpPr>
        <p:spPr>
          <a:xfrm>
            <a:off x="706265" y="2388838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28" name="Google Shape;228;p34"/>
          <p:cNvSpPr txBox="1"/>
          <p:nvPr>
            <p:ph idx="3" type="body"/>
          </p:nvPr>
        </p:nvSpPr>
        <p:spPr>
          <a:xfrm>
            <a:off x="6694200" y="2912813"/>
            <a:ext cx="17082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9" name="Google Shape;229;p34"/>
          <p:cNvSpPr txBox="1"/>
          <p:nvPr>
            <p:ph idx="4" type="title"/>
          </p:nvPr>
        </p:nvSpPr>
        <p:spPr>
          <a:xfrm>
            <a:off x="6694190" y="2388838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4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2" name="Google Shape;232;p35"/>
          <p:cNvSpPr txBox="1"/>
          <p:nvPr>
            <p:ph idx="2" type="title"/>
          </p:nvPr>
        </p:nvSpPr>
        <p:spPr>
          <a:xfrm>
            <a:off x="2944250" y="1374713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3" name="Google Shape;233;p35"/>
          <p:cNvSpPr txBox="1"/>
          <p:nvPr>
            <p:ph idx="3" type="title"/>
          </p:nvPr>
        </p:nvSpPr>
        <p:spPr>
          <a:xfrm>
            <a:off x="2944250" y="1759663"/>
            <a:ext cx="24231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34" name="Google Shape;234;p35"/>
          <p:cNvSpPr txBox="1"/>
          <p:nvPr>
            <p:ph idx="4" type="title"/>
          </p:nvPr>
        </p:nvSpPr>
        <p:spPr>
          <a:xfrm>
            <a:off x="3776686" y="2615838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5" name="Google Shape;235;p35"/>
          <p:cNvSpPr txBox="1"/>
          <p:nvPr>
            <p:ph idx="5" type="title"/>
          </p:nvPr>
        </p:nvSpPr>
        <p:spPr>
          <a:xfrm>
            <a:off x="3776686" y="3000788"/>
            <a:ext cx="24231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3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8" name="Google Shape;238;p36"/>
          <p:cNvSpPr txBox="1"/>
          <p:nvPr>
            <p:ph idx="2" type="title"/>
          </p:nvPr>
        </p:nvSpPr>
        <p:spPr>
          <a:xfrm>
            <a:off x="5329763" y="194910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9" name="Google Shape;239;p36"/>
          <p:cNvSpPr txBox="1"/>
          <p:nvPr>
            <p:ph idx="3" type="title"/>
          </p:nvPr>
        </p:nvSpPr>
        <p:spPr>
          <a:xfrm>
            <a:off x="5329775" y="2351400"/>
            <a:ext cx="2899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0" name="Google Shape;240;p36"/>
          <p:cNvSpPr txBox="1"/>
          <p:nvPr>
            <p:ph idx="4" type="title"/>
          </p:nvPr>
        </p:nvSpPr>
        <p:spPr>
          <a:xfrm>
            <a:off x="5329763" y="331330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41" name="Google Shape;241;p36"/>
          <p:cNvSpPr txBox="1"/>
          <p:nvPr>
            <p:ph idx="5" type="title"/>
          </p:nvPr>
        </p:nvSpPr>
        <p:spPr>
          <a:xfrm>
            <a:off x="5329775" y="3715600"/>
            <a:ext cx="2899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8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44" name="Google Shape;244;p37"/>
          <p:cNvSpPr txBox="1"/>
          <p:nvPr>
            <p:ph idx="2" type="title"/>
          </p:nvPr>
        </p:nvSpPr>
        <p:spPr>
          <a:xfrm>
            <a:off x="4647507" y="1033275"/>
            <a:ext cx="3753000" cy="35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b="0"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5" name="Google Shape;245;p37"/>
          <p:cNvSpPr txBox="1"/>
          <p:nvPr>
            <p:ph idx="3" type="title"/>
          </p:nvPr>
        </p:nvSpPr>
        <p:spPr>
          <a:xfrm>
            <a:off x="731197" y="1033275"/>
            <a:ext cx="3752100" cy="35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6" name="Google Shape;246;p37"/>
          <p:cNvSpPr/>
          <p:nvPr/>
        </p:nvSpPr>
        <p:spPr>
          <a:xfrm rot="10800000">
            <a:off x="6510000" y="-7500"/>
            <a:ext cx="2634000" cy="5418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7"/>
          <p:cNvSpPr/>
          <p:nvPr/>
        </p:nvSpPr>
        <p:spPr>
          <a:xfrm rot="10800000">
            <a:off x="0" y="4609200"/>
            <a:ext cx="2634000" cy="53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idx="1" type="body"/>
          </p:nvPr>
        </p:nvSpPr>
        <p:spPr>
          <a:xfrm>
            <a:off x="746625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0" name="Google Shape;250;p38"/>
          <p:cNvSpPr txBox="1"/>
          <p:nvPr>
            <p:ph type="title"/>
          </p:nvPr>
        </p:nvSpPr>
        <p:spPr>
          <a:xfrm>
            <a:off x="723975" y="13943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1" name="Google Shape;251;p38"/>
          <p:cNvSpPr txBox="1"/>
          <p:nvPr>
            <p:ph idx="2"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2" name="Google Shape;252;p38"/>
          <p:cNvSpPr txBox="1"/>
          <p:nvPr>
            <p:ph idx="3" type="body"/>
          </p:nvPr>
        </p:nvSpPr>
        <p:spPr>
          <a:xfrm>
            <a:off x="3519468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3" name="Google Shape;253;p38"/>
          <p:cNvSpPr txBox="1"/>
          <p:nvPr>
            <p:ph idx="4" type="title"/>
          </p:nvPr>
        </p:nvSpPr>
        <p:spPr>
          <a:xfrm>
            <a:off x="3496818" y="13943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4" name="Google Shape;254;p38"/>
          <p:cNvSpPr txBox="1"/>
          <p:nvPr>
            <p:ph idx="5" type="body"/>
          </p:nvPr>
        </p:nvSpPr>
        <p:spPr>
          <a:xfrm>
            <a:off x="6235208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5" name="Google Shape;255;p38"/>
          <p:cNvSpPr txBox="1"/>
          <p:nvPr>
            <p:ph idx="6" type="title"/>
          </p:nvPr>
        </p:nvSpPr>
        <p:spPr>
          <a:xfrm>
            <a:off x="6212558" y="13943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6" name="Google Shape;256;p38"/>
          <p:cNvSpPr txBox="1"/>
          <p:nvPr>
            <p:ph idx="7" type="body"/>
          </p:nvPr>
        </p:nvSpPr>
        <p:spPr>
          <a:xfrm>
            <a:off x="746625" y="3616225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7" name="Google Shape;257;p38"/>
          <p:cNvSpPr txBox="1"/>
          <p:nvPr>
            <p:ph idx="8" type="title"/>
          </p:nvPr>
        </p:nvSpPr>
        <p:spPr>
          <a:xfrm>
            <a:off x="723975" y="3092250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8" name="Google Shape;258;p38"/>
          <p:cNvSpPr txBox="1"/>
          <p:nvPr>
            <p:ph idx="9" type="body"/>
          </p:nvPr>
        </p:nvSpPr>
        <p:spPr>
          <a:xfrm>
            <a:off x="3519468" y="3616225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9" name="Google Shape;259;p38"/>
          <p:cNvSpPr txBox="1"/>
          <p:nvPr>
            <p:ph idx="13" type="title"/>
          </p:nvPr>
        </p:nvSpPr>
        <p:spPr>
          <a:xfrm>
            <a:off x="3496818" y="3092250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60" name="Google Shape;260;p38"/>
          <p:cNvSpPr txBox="1"/>
          <p:nvPr>
            <p:ph idx="14" type="body"/>
          </p:nvPr>
        </p:nvSpPr>
        <p:spPr>
          <a:xfrm>
            <a:off x="6235208" y="3616225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1" name="Google Shape;261;p38"/>
          <p:cNvSpPr txBox="1"/>
          <p:nvPr>
            <p:ph idx="15" type="title"/>
          </p:nvPr>
        </p:nvSpPr>
        <p:spPr>
          <a:xfrm>
            <a:off x="6212558" y="3092250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62" name="Google Shape;262;p38"/>
          <p:cNvSpPr/>
          <p:nvPr/>
        </p:nvSpPr>
        <p:spPr>
          <a:xfrm rot="5400000">
            <a:off x="-849762" y="394200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8"/>
          <p:cNvSpPr/>
          <p:nvPr/>
        </p:nvSpPr>
        <p:spPr>
          <a:xfrm rot="10800000">
            <a:off x="595440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&lt;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7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66" name="Google Shape;266;p39"/>
          <p:cNvSpPr txBox="1"/>
          <p:nvPr>
            <p:ph idx="2" type="title"/>
          </p:nvPr>
        </p:nvSpPr>
        <p:spPr>
          <a:xfrm>
            <a:off x="800175" y="11701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67" name="Google Shape;267;p39"/>
          <p:cNvSpPr txBox="1"/>
          <p:nvPr>
            <p:ph idx="3" type="title"/>
          </p:nvPr>
        </p:nvSpPr>
        <p:spPr>
          <a:xfrm>
            <a:off x="800175" y="15551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8" name="Google Shape;268;p39"/>
          <p:cNvSpPr txBox="1"/>
          <p:nvPr>
            <p:ph idx="4" type="title"/>
          </p:nvPr>
        </p:nvSpPr>
        <p:spPr>
          <a:xfrm>
            <a:off x="800186" y="228250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69" name="Google Shape;269;p39"/>
          <p:cNvSpPr txBox="1"/>
          <p:nvPr>
            <p:ph idx="5" type="title"/>
          </p:nvPr>
        </p:nvSpPr>
        <p:spPr>
          <a:xfrm>
            <a:off x="800186" y="266745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0" name="Google Shape;270;p39"/>
          <p:cNvSpPr txBox="1"/>
          <p:nvPr>
            <p:ph idx="6" type="title"/>
          </p:nvPr>
        </p:nvSpPr>
        <p:spPr>
          <a:xfrm>
            <a:off x="5920722" y="11701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71" name="Google Shape;271;p39"/>
          <p:cNvSpPr txBox="1"/>
          <p:nvPr>
            <p:ph idx="7" type="title"/>
          </p:nvPr>
        </p:nvSpPr>
        <p:spPr>
          <a:xfrm>
            <a:off x="5920722" y="15551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2" name="Google Shape;272;p39"/>
          <p:cNvSpPr/>
          <p:nvPr/>
        </p:nvSpPr>
        <p:spPr>
          <a:xfrm rot="10800000">
            <a:off x="6510000" y="0"/>
            <a:ext cx="2634000" cy="5343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9"/>
          <p:cNvSpPr/>
          <p:nvPr/>
        </p:nvSpPr>
        <p:spPr>
          <a:xfrm rot="10800000">
            <a:off x="0" y="4609200"/>
            <a:ext cx="2634000" cy="53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9"/>
          <p:cNvSpPr txBox="1"/>
          <p:nvPr>
            <p:ph idx="8" type="title"/>
          </p:nvPr>
        </p:nvSpPr>
        <p:spPr>
          <a:xfrm>
            <a:off x="800175" y="33948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75" name="Google Shape;275;p39"/>
          <p:cNvSpPr txBox="1"/>
          <p:nvPr>
            <p:ph idx="9" type="title"/>
          </p:nvPr>
        </p:nvSpPr>
        <p:spPr>
          <a:xfrm>
            <a:off x="800175" y="37798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6" name="Google Shape;276;p39"/>
          <p:cNvSpPr txBox="1"/>
          <p:nvPr>
            <p:ph idx="13" type="title"/>
          </p:nvPr>
        </p:nvSpPr>
        <p:spPr>
          <a:xfrm>
            <a:off x="5920736" y="228250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77" name="Google Shape;277;p39"/>
          <p:cNvSpPr txBox="1"/>
          <p:nvPr>
            <p:ph idx="14" type="title"/>
          </p:nvPr>
        </p:nvSpPr>
        <p:spPr>
          <a:xfrm>
            <a:off x="5920736" y="266745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8" name="Google Shape;278;p39"/>
          <p:cNvSpPr txBox="1"/>
          <p:nvPr>
            <p:ph idx="15" type="title"/>
          </p:nvPr>
        </p:nvSpPr>
        <p:spPr>
          <a:xfrm>
            <a:off x="5920722" y="33948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79" name="Google Shape;279;p39"/>
          <p:cNvSpPr txBox="1"/>
          <p:nvPr>
            <p:ph idx="16" type="title"/>
          </p:nvPr>
        </p:nvSpPr>
        <p:spPr>
          <a:xfrm>
            <a:off x="5920722" y="37798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0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82" name="Google Shape;282;p40"/>
          <p:cNvSpPr/>
          <p:nvPr/>
        </p:nvSpPr>
        <p:spPr>
          <a:xfrm rot="10800000">
            <a:off x="0" y="4429375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40"/>
          <p:cNvSpPr/>
          <p:nvPr/>
        </p:nvSpPr>
        <p:spPr>
          <a:xfrm rot="5400000">
            <a:off x="8459538" y="332425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1533900" y="1371600"/>
            <a:ext cx="2961900" cy="257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4666000" y="1371600"/>
            <a:ext cx="2961900" cy="257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1603538" y="2543125"/>
            <a:ext cx="27870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753453" y="2543125"/>
            <a:ext cx="27870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5"/>
          <p:cNvSpPr txBox="1"/>
          <p:nvPr>
            <p:ph idx="3" type="title"/>
          </p:nvPr>
        </p:nvSpPr>
        <p:spPr>
          <a:xfrm>
            <a:off x="1944500" y="2019150"/>
            <a:ext cx="210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4" type="title"/>
          </p:nvPr>
        </p:nvSpPr>
        <p:spPr>
          <a:xfrm>
            <a:off x="5094400" y="2019150"/>
            <a:ext cx="210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5"/>
          <p:cNvSpPr/>
          <p:nvPr/>
        </p:nvSpPr>
        <p:spPr>
          <a:xfrm rot="5400000">
            <a:off x="8459550" y="3325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5"/>
          <p:cNvSpPr/>
          <p:nvPr/>
        </p:nvSpPr>
        <p:spPr>
          <a:xfrm rot="5400000">
            <a:off x="-1234200" y="3188106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86" name="Google Shape;286;p41"/>
          <p:cNvSpPr/>
          <p:nvPr/>
        </p:nvSpPr>
        <p:spPr>
          <a:xfrm rot="5400000">
            <a:off x="7753050" y="66705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41"/>
          <p:cNvSpPr/>
          <p:nvPr/>
        </p:nvSpPr>
        <p:spPr>
          <a:xfrm rot="10800000">
            <a:off x="-12" y="479160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_1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2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90" name="Google Shape;290;p42"/>
          <p:cNvSpPr/>
          <p:nvPr/>
        </p:nvSpPr>
        <p:spPr>
          <a:xfrm rot="10800000">
            <a:off x="7092600" y="47914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2"/>
          <p:cNvSpPr/>
          <p:nvPr/>
        </p:nvSpPr>
        <p:spPr>
          <a:xfrm rot="5400000">
            <a:off x="8328300" y="143125"/>
            <a:ext cx="10077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7_1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94" name="Google Shape;294;p43"/>
          <p:cNvSpPr/>
          <p:nvPr/>
        </p:nvSpPr>
        <p:spPr>
          <a:xfrm rot="5400000">
            <a:off x="-691350" y="3730950"/>
            <a:ext cx="2055300" cy="7698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3"/>
          <p:cNvSpPr/>
          <p:nvPr/>
        </p:nvSpPr>
        <p:spPr>
          <a:xfrm rot="10800000">
            <a:off x="8126988" y="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42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4"/>
          <p:cNvSpPr txBox="1"/>
          <p:nvPr>
            <p:ph type="title"/>
          </p:nvPr>
        </p:nvSpPr>
        <p:spPr>
          <a:xfrm>
            <a:off x="723975" y="3113125"/>
            <a:ext cx="5170800" cy="12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3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98" name="Google Shape;298;p44"/>
          <p:cNvSpPr/>
          <p:nvPr/>
        </p:nvSpPr>
        <p:spPr>
          <a:xfrm rot="5400000">
            <a:off x="8459538" y="44590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44"/>
          <p:cNvSpPr/>
          <p:nvPr/>
        </p:nvSpPr>
        <p:spPr>
          <a:xfrm>
            <a:off x="3729600" y="0"/>
            <a:ext cx="5414400" cy="4701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_1_1_1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5"/>
          <p:cNvSpPr txBox="1"/>
          <p:nvPr>
            <p:ph idx="1" type="subTitle"/>
          </p:nvPr>
        </p:nvSpPr>
        <p:spPr>
          <a:xfrm>
            <a:off x="5056193" y="2227150"/>
            <a:ext cx="3363900" cy="16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45"/>
          <p:cNvSpPr txBox="1"/>
          <p:nvPr>
            <p:ph type="title"/>
          </p:nvPr>
        </p:nvSpPr>
        <p:spPr>
          <a:xfrm>
            <a:off x="5045100" y="1654450"/>
            <a:ext cx="336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03" name="Google Shape;303;p45"/>
          <p:cNvSpPr/>
          <p:nvPr/>
        </p:nvSpPr>
        <p:spPr>
          <a:xfrm rot="5400000">
            <a:off x="-332562" y="445905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45"/>
          <p:cNvSpPr/>
          <p:nvPr/>
        </p:nvSpPr>
        <p:spPr>
          <a:xfrm rot="10800000">
            <a:off x="595440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8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07" name="Google Shape;307;p46"/>
          <p:cNvSpPr txBox="1"/>
          <p:nvPr>
            <p:ph idx="2" type="title"/>
          </p:nvPr>
        </p:nvSpPr>
        <p:spPr>
          <a:xfrm>
            <a:off x="723900" y="226552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08" name="Google Shape;308;p46"/>
          <p:cNvSpPr txBox="1"/>
          <p:nvPr>
            <p:ph idx="3" type="title"/>
          </p:nvPr>
        </p:nvSpPr>
        <p:spPr>
          <a:xfrm>
            <a:off x="723900" y="26504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09" name="Google Shape;309;p46"/>
          <p:cNvSpPr txBox="1"/>
          <p:nvPr>
            <p:ph hasCustomPrompt="1" idx="4" type="title"/>
          </p:nvPr>
        </p:nvSpPr>
        <p:spPr>
          <a:xfrm>
            <a:off x="723900" y="1834275"/>
            <a:ext cx="242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0" name="Google Shape;310;p46"/>
          <p:cNvSpPr txBox="1"/>
          <p:nvPr>
            <p:ph idx="5" type="title"/>
          </p:nvPr>
        </p:nvSpPr>
        <p:spPr>
          <a:xfrm>
            <a:off x="3360386" y="18515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1" name="Google Shape;311;p46"/>
          <p:cNvSpPr txBox="1"/>
          <p:nvPr>
            <p:ph idx="6" type="title"/>
          </p:nvPr>
        </p:nvSpPr>
        <p:spPr>
          <a:xfrm>
            <a:off x="3360386" y="223652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12" name="Google Shape;312;p46"/>
          <p:cNvSpPr txBox="1"/>
          <p:nvPr>
            <p:ph hasCustomPrompt="1" idx="7" type="title"/>
          </p:nvPr>
        </p:nvSpPr>
        <p:spPr>
          <a:xfrm>
            <a:off x="3360386" y="1420325"/>
            <a:ext cx="242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3" name="Google Shape;313;p46"/>
          <p:cNvSpPr txBox="1"/>
          <p:nvPr>
            <p:ph idx="8" type="title"/>
          </p:nvPr>
        </p:nvSpPr>
        <p:spPr>
          <a:xfrm>
            <a:off x="5996872" y="150842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4" name="Google Shape;314;p46"/>
          <p:cNvSpPr txBox="1"/>
          <p:nvPr>
            <p:ph idx="9" type="title"/>
          </p:nvPr>
        </p:nvSpPr>
        <p:spPr>
          <a:xfrm>
            <a:off x="5996872" y="18933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15" name="Google Shape;315;p46"/>
          <p:cNvSpPr txBox="1"/>
          <p:nvPr>
            <p:ph hasCustomPrompt="1" idx="13" type="title"/>
          </p:nvPr>
        </p:nvSpPr>
        <p:spPr>
          <a:xfrm>
            <a:off x="5996872" y="1077175"/>
            <a:ext cx="242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6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8" name="Google Shape;318;p47"/>
          <p:cNvSpPr txBox="1"/>
          <p:nvPr>
            <p:ph idx="2" type="title"/>
          </p:nvPr>
        </p:nvSpPr>
        <p:spPr>
          <a:xfrm>
            <a:off x="912974" y="1523475"/>
            <a:ext cx="16917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9" name="Google Shape;319;p47"/>
          <p:cNvSpPr txBox="1"/>
          <p:nvPr>
            <p:ph idx="3" type="title"/>
          </p:nvPr>
        </p:nvSpPr>
        <p:spPr>
          <a:xfrm>
            <a:off x="547274" y="26504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20" name="Google Shape;320;p47"/>
          <p:cNvSpPr txBox="1"/>
          <p:nvPr>
            <p:ph hasCustomPrompt="1" idx="4" type="title"/>
          </p:nvPr>
        </p:nvSpPr>
        <p:spPr>
          <a:xfrm>
            <a:off x="547274" y="1956025"/>
            <a:ext cx="242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1" name="Google Shape;321;p47"/>
          <p:cNvSpPr txBox="1"/>
          <p:nvPr>
            <p:ph idx="5" type="title"/>
          </p:nvPr>
        </p:nvSpPr>
        <p:spPr>
          <a:xfrm>
            <a:off x="3732323" y="2539125"/>
            <a:ext cx="16917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22" name="Google Shape;322;p47"/>
          <p:cNvSpPr txBox="1"/>
          <p:nvPr>
            <p:ph idx="6" type="title"/>
          </p:nvPr>
        </p:nvSpPr>
        <p:spPr>
          <a:xfrm>
            <a:off x="3366604" y="366612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23" name="Google Shape;323;p47"/>
          <p:cNvSpPr txBox="1"/>
          <p:nvPr>
            <p:ph hasCustomPrompt="1" idx="7" type="title"/>
          </p:nvPr>
        </p:nvSpPr>
        <p:spPr>
          <a:xfrm>
            <a:off x="3366623" y="2971675"/>
            <a:ext cx="242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4" name="Google Shape;324;p47"/>
          <p:cNvSpPr txBox="1"/>
          <p:nvPr>
            <p:ph idx="8" type="title"/>
          </p:nvPr>
        </p:nvSpPr>
        <p:spPr>
          <a:xfrm>
            <a:off x="6551634" y="1523475"/>
            <a:ext cx="16917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25" name="Google Shape;325;p47"/>
          <p:cNvSpPr txBox="1"/>
          <p:nvPr>
            <p:ph idx="9" type="title"/>
          </p:nvPr>
        </p:nvSpPr>
        <p:spPr>
          <a:xfrm>
            <a:off x="6185934" y="26504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26" name="Google Shape;326;p47"/>
          <p:cNvSpPr txBox="1"/>
          <p:nvPr>
            <p:ph hasCustomPrompt="1" idx="13" type="title"/>
          </p:nvPr>
        </p:nvSpPr>
        <p:spPr>
          <a:xfrm>
            <a:off x="6185934" y="1956025"/>
            <a:ext cx="242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7" name="Google Shape;327;p47"/>
          <p:cNvSpPr/>
          <p:nvPr/>
        </p:nvSpPr>
        <p:spPr>
          <a:xfrm>
            <a:off x="5954400" y="-13919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7"/>
          <p:cNvSpPr/>
          <p:nvPr/>
        </p:nvSpPr>
        <p:spPr>
          <a:xfrm rot="10800000">
            <a:off x="0" y="47914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33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8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31" name="Google Shape;331;p48"/>
          <p:cNvSpPr txBox="1"/>
          <p:nvPr>
            <p:ph idx="2" type="title"/>
          </p:nvPr>
        </p:nvSpPr>
        <p:spPr>
          <a:xfrm>
            <a:off x="6106213" y="3458538"/>
            <a:ext cx="22221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32" name="Google Shape;332;p48"/>
          <p:cNvSpPr txBox="1"/>
          <p:nvPr>
            <p:ph idx="3" type="title"/>
          </p:nvPr>
        </p:nvSpPr>
        <p:spPr>
          <a:xfrm>
            <a:off x="6106200" y="3766763"/>
            <a:ext cx="2222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33" name="Google Shape;333;p48"/>
          <p:cNvSpPr txBox="1"/>
          <p:nvPr>
            <p:ph hasCustomPrompt="1" idx="4" type="title"/>
          </p:nvPr>
        </p:nvSpPr>
        <p:spPr>
          <a:xfrm>
            <a:off x="6106200" y="2972088"/>
            <a:ext cx="163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4" name="Google Shape;334;p48"/>
          <p:cNvSpPr txBox="1"/>
          <p:nvPr>
            <p:ph idx="5" type="title"/>
          </p:nvPr>
        </p:nvSpPr>
        <p:spPr>
          <a:xfrm>
            <a:off x="2304287" y="1749350"/>
            <a:ext cx="22206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35" name="Google Shape;335;p48"/>
          <p:cNvSpPr txBox="1"/>
          <p:nvPr>
            <p:ph idx="6" type="title"/>
          </p:nvPr>
        </p:nvSpPr>
        <p:spPr>
          <a:xfrm>
            <a:off x="2304287" y="2060163"/>
            <a:ext cx="22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36" name="Google Shape;336;p48"/>
          <p:cNvSpPr txBox="1"/>
          <p:nvPr>
            <p:ph hasCustomPrompt="1" idx="7" type="title"/>
          </p:nvPr>
        </p:nvSpPr>
        <p:spPr>
          <a:xfrm>
            <a:off x="2304287" y="1260925"/>
            <a:ext cx="1634400" cy="4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7" name="Google Shape;337;p48"/>
          <p:cNvSpPr txBox="1"/>
          <p:nvPr>
            <p:ph idx="8" type="title"/>
          </p:nvPr>
        </p:nvSpPr>
        <p:spPr>
          <a:xfrm>
            <a:off x="2304287" y="3457313"/>
            <a:ext cx="22206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38" name="Google Shape;338;p48"/>
          <p:cNvSpPr txBox="1"/>
          <p:nvPr>
            <p:ph idx="9" type="title"/>
          </p:nvPr>
        </p:nvSpPr>
        <p:spPr>
          <a:xfrm>
            <a:off x="2304287" y="3768113"/>
            <a:ext cx="2222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39" name="Google Shape;339;p48"/>
          <p:cNvSpPr txBox="1"/>
          <p:nvPr>
            <p:ph hasCustomPrompt="1" idx="13" type="title"/>
          </p:nvPr>
        </p:nvSpPr>
        <p:spPr>
          <a:xfrm>
            <a:off x="2304287" y="2970738"/>
            <a:ext cx="163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0" name="Google Shape;340;p48"/>
          <p:cNvSpPr/>
          <p:nvPr/>
        </p:nvSpPr>
        <p:spPr>
          <a:xfrm>
            <a:off x="0" y="4813706"/>
            <a:ext cx="2051400" cy="35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48"/>
          <p:cNvSpPr txBox="1"/>
          <p:nvPr>
            <p:ph idx="14" type="title"/>
          </p:nvPr>
        </p:nvSpPr>
        <p:spPr>
          <a:xfrm>
            <a:off x="6106962" y="1749350"/>
            <a:ext cx="22206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42" name="Google Shape;342;p48"/>
          <p:cNvSpPr txBox="1"/>
          <p:nvPr>
            <p:ph idx="15" type="title"/>
          </p:nvPr>
        </p:nvSpPr>
        <p:spPr>
          <a:xfrm>
            <a:off x="6106962" y="2060163"/>
            <a:ext cx="22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43" name="Google Shape;343;p48"/>
          <p:cNvSpPr txBox="1"/>
          <p:nvPr>
            <p:ph hasCustomPrompt="1" idx="16" type="title"/>
          </p:nvPr>
        </p:nvSpPr>
        <p:spPr>
          <a:xfrm>
            <a:off x="6106962" y="1260925"/>
            <a:ext cx="1634400" cy="4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4" name="Google Shape;344;p48"/>
          <p:cNvSpPr/>
          <p:nvPr/>
        </p:nvSpPr>
        <p:spPr>
          <a:xfrm>
            <a:off x="7092600" y="6"/>
            <a:ext cx="2051400" cy="35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36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9"/>
          <p:cNvSpPr txBox="1"/>
          <p:nvPr>
            <p:ph hasCustomPrompt="1" type="title"/>
          </p:nvPr>
        </p:nvSpPr>
        <p:spPr>
          <a:xfrm>
            <a:off x="866850" y="651688"/>
            <a:ext cx="42363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None/>
              <a:defRPr sz="5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47" name="Google Shape;347;p49"/>
          <p:cNvSpPr txBox="1"/>
          <p:nvPr>
            <p:ph idx="1" type="subTitle"/>
          </p:nvPr>
        </p:nvSpPr>
        <p:spPr>
          <a:xfrm>
            <a:off x="866850" y="1481077"/>
            <a:ext cx="42363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48" name="Google Shape;348;p49"/>
          <p:cNvSpPr txBox="1"/>
          <p:nvPr>
            <p:ph hasCustomPrompt="1" idx="2" type="title"/>
          </p:nvPr>
        </p:nvSpPr>
        <p:spPr>
          <a:xfrm>
            <a:off x="866850" y="1979793"/>
            <a:ext cx="42363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None/>
              <a:defRPr sz="5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49" name="Google Shape;349;p49"/>
          <p:cNvSpPr txBox="1"/>
          <p:nvPr>
            <p:ph idx="3" type="subTitle"/>
          </p:nvPr>
        </p:nvSpPr>
        <p:spPr>
          <a:xfrm>
            <a:off x="866850" y="2808095"/>
            <a:ext cx="42363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50" name="Google Shape;350;p49"/>
          <p:cNvSpPr txBox="1"/>
          <p:nvPr>
            <p:ph hasCustomPrompt="1" idx="4" type="title"/>
          </p:nvPr>
        </p:nvSpPr>
        <p:spPr>
          <a:xfrm>
            <a:off x="866850" y="3306810"/>
            <a:ext cx="42363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None/>
              <a:defRPr sz="5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51" name="Google Shape;351;p49"/>
          <p:cNvSpPr txBox="1"/>
          <p:nvPr>
            <p:ph idx="5" type="subTitle"/>
          </p:nvPr>
        </p:nvSpPr>
        <p:spPr>
          <a:xfrm>
            <a:off x="866850" y="4135112"/>
            <a:ext cx="42363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8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0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54" name="Google Shape;354;p50"/>
          <p:cNvSpPr txBox="1"/>
          <p:nvPr>
            <p:ph idx="2" type="title"/>
          </p:nvPr>
        </p:nvSpPr>
        <p:spPr>
          <a:xfrm>
            <a:off x="1969563" y="1525936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5" name="Google Shape;355;p50"/>
          <p:cNvSpPr txBox="1"/>
          <p:nvPr>
            <p:ph idx="3" type="title"/>
          </p:nvPr>
        </p:nvSpPr>
        <p:spPr>
          <a:xfrm>
            <a:off x="1969562" y="1854750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56" name="Google Shape;356;p50"/>
          <p:cNvSpPr txBox="1"/>
          <p:nvPr>
            <p:ph idx="4" type="title"/>
          </p:nvPr>
        </p:nvSpPr>
        <p:spPr>
          <a:xfrm>
            <a:off x="1969564" y="3300487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7" name="Google Shape;357;p50"/>
          <p:cNvSpPr txBox="1"/>
          <p:nvPr>
            <p:ph idx="5" type="title"/>
          </p:nvPr>
        </p:nvSpPr>
        <p:spPr>
          <a:xfrm>
            <a:off x="1969563" y="3621075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58" name="Google Shape;358;p50"/>
          <p:cNvSpPr txBox="1"/>
          <p:nvPr>
            <p:ph idx="6" type="title"/>
          </p:nvPr>
        </p:nvSpPr>
        <p:spPr>
          <a:xfrm>
            <a:off x="5796913" y="1525926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9" name="Google Shape;359;p50"/>
          <p:cNvSpPr txBox="1"/>
          <p:nvPr>
            <p:ph idx="7" type="title"/>
          </p:nvPr>
        </p:nvSpPr>
        <p:spPr>
          <a:xfrm>
            <a:off x="5796914" y="1854738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60" name="Google Shape;360;p50"/>
          <p:cNvSpPr txBox="1"/>
          <p:nvPr>
            <p:ph idx="8" type="title"/>
          </p:nvPr>
        </p:nvSpPr>
        <p:spPr>
          <a:xfrm>
            <a:off x="5854061" y="3300487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1" name="Google Shape;361;p50"/>
          <p:cNvSpPr txBox="1"/>
          <p:nvPr>
            <p:ph idx="9" type="title"/>
          </p:nvPr>
        </p:nvSpPr>
        <p:spPr>
          <a:xfrm>
            <a:off x="5854062" y="3621075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62" name="Google Shape;362;p50"/>
          <p:cNvSpPr/>
          <p:nvPr/>
        </p:nvSpPr>
        <p:spPr>
          <a:xfrm rot="10800000">
            <a:off x="0" y="479160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50"/>
          <p:cNvSpPr/>
          <p:nvPr/>
        </p:nvSpPr>
        <p:spPr>
          <a:xfrm rot="5400000">
            <a:off x="7185900" y="123420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6"/>
          <p:cNvSpPr/>
          <p:nvPr/>
        </p:nvSpPr>
        <p:spPr>
          <a:xfrm rot="10800000">
            <a:off x="8127000" y="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/>
          <p:nvPr/>
        </p:nvSpPr>
        <p:spPr>
          <a:xfrm rot="5400000">
            <a:off x="8276850" y="4279050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4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1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66" name="Google Shape;366;p51"/>
          <p:cNvSpPr txBox="1"/>
          <p:nvPr>
            <p:ph idx="2" type="title"/>
          </p:nvPr>
        </p:nvSpPr>
        <p:spPr>
          <a:xfrm>
            <a:off x="723988" y="1501796"/>
            <a:ext cx="2210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7" name="Google Shape;367;p51"/>
          <p:cNvSpPr txBox="1"/>
          <p:nvPr>
            <p:ph idx="3" type="title"/>
          </p:nvPr>
        </p:nvSpPr>
        <p:spPr>
          <a:xfrm>
            <a:off x="723950" y="1885786"/>
            <a:ext cx="2210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68" name="Google Shape;368;p51"/>
          <p:cNvSpPr txBox="1"/>
          <p:nvPr>
            <p:ph idx="4" type="title"/>
          </p:nvPr>
        </p:nvSpPr>
        <p:spPr>
          <a:xfrm>
            <a:off x="723989" y="3139049"/>
            <a:ext cx="2210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9" name="Google Shape;369;p51"/>
          <p:cNvSpPr txBox="1"/>
          <p:nvPr>
            <p:ph idx="5" type="title"/>
          </p:nvPr>
        </p:nvSpPr>
        <p:spPr>
          <a:xfrm>
            <a:off x="723988" y="3523038"/>
            <a:ext cx="2210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70" name="Google Shape;370;p51"/>
          <p:cNvSpPr txBox="1"/>
          <p:nvPr>
            <p:ph idx="6" type="title"/>
          </p:nvPr>
        </p:nvSpPr>
        <p:spPr>
          <a:xfrm>
            <a:off x="6209988" y="1501788"/>
            <a:ext cx="2210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1" name="Google Shape;371;p51"/>
          <p:cNvSpPr txBox="1"/>
          <p:nvPr>
            <p:ph idx="7" type="title"/>
          </p:nvPr>
        </p:nvSpPr>
        <p:spPr>
          <a:xfrm>
            <a:off x="6209950" y="1885775"/>
            <a:ext cx="2210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72" name="Google Shape;372;p51"/>
          <p:cNvSpPr txBox="1"/>
          <p:nvPr>
            <p:ph idx="8" type="title"/>
          </p:nvPr>
        </p:nvSpPr>
        <p:spPr>
          <a:xfrm>
            <a:off x="6209988" y="3139049"/>
            <a:ext cx="2210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3" name="Google Shape;373;p51"/>
          <p:cNvSpPr txBox="1"/>
          <p:nvPr>
            <p:ph idx="9" type="title"/>
          </p:nvPr>
        </p:nvSpPr>
        <p:spPr>
          <a:xfrm>
            <a:off x="6209988" y="3523038"/>
            <a:ext cx="2210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2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2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76" name="Google Shape;376;p52"/>
          <p:cNvSpPr txBox="1"/>
          <p:nvPr>
            <p:ph idx="2" type="title"/>
          </p:nvPr>
        </p:nvSpPr>
        <p:spPr>
          <a:xfrm>
            <a:off x="2706609" y="3434333"/>
            <a:ext cx="1865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7" name="Google Shape;377;p52"/>
          <p:cNvSpPr txBox="1"/>
          <p:nvPr>
            <p:ph idx="3" type="title"/>
          </p:nvPr>
        </p:nvSpPr>
        <p:spPr>
          <a:xfrm>
            <a:off x="2706609" y="3818323"/>
            <a:ext cx="18654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78" name="Google Shape;378;p52"/>
          <p:cNvSpPr txBox="1"/>
          <p:nvPr>
            <p:ph idx="4" type="title"/>
          </p:nvPr>
        </p:nvSpPr>
        <p:spPr>
          <a:xfrm>
            <a:off x="841211" y="2942723"/>
            <a:ext cx="1865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9" name="Google Shape;379;p52"/>
          <p:cNvSpPr txBox="1"/>
          <p:nvPr>
            <p:ph idx="5" type="title"/>
          </p:nvPr>
        </p:nvSpPr>
        <p:spPr>
          <a:xfrm>
            <a:off x="841211" y="3326712"/>
            <a:ext cx="18654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0" name="Google Shape;380;p52"/>
          <p:cNvSpPr txBox="1"/>
          <p:nvPr>
            <p:ph idx="6" type="title"/>
          </p:nvPr>
        </p:nvSpPr>
        <p:spPr>
          <a:xfrm>
            <a:off x="6437396" y="3434325"/>
            <a:ext cx="1865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81" name="Google Shape;381;p52"/>
          <p:cNvSpPr txBox="1"/>
          <p:nvPr>
            <p:ph idx="7" type="title"/>
          </p:nvPr>
        </p:nvSpPr>
        <p:spPr>
          <a:xfrm>
            <a:off x="6437396" y="3818312"/>
            <a:ext cx="18654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2" name="Google Shape;382;p52"/>
          <p:cNvSpPr txBox="1"/>
          <p:nvPr>
            <p:ph idx="8" type="title"/>
          </p:nvPr>
        </p:nvSpPr>
        <p:spPr>
          <a:xfrm>
            <a:off x="4571992" y="2948561"/>
            <a:ext cx="1865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83" name="Google Shape;383;p52"/>
          <p:cNvSpPr txBox="1"/>
          <p:nvPr>
            <p:ph idx="9" type="title"/>
          </p:nvPr>
        </p:nvSpPr>
        <p:spPr>
          <a:xfrm>
            <a:off x="4571992" y="3332550"/>
            <a:ext cx="18654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4" name="Google Shape;384;p52"/>
          <p:cNvSpPr/>
          <p:nvPr/>
        </p:nvSpPr>
        <p:spPr>
          <a:xfrm rot="10800000">
            <a:off x="-13725" y="4791600"/>
            <a:ext cx="31836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3"/>
          <p:cNvSpPr/>
          <p:nvPr/>
        </p:nvSpPr>
        <p:spPr>
          <a:xfrm rot="5400000">
            <a:off x="4664400" y="73050"/>
            <a:ext cx="4012800" cy="49464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53"/>
          <p:cNvSpPr/>
          <p:nvPr/>
        </p:nvSpPr>
        <p:spPr>
          <a:xfrm rot="10800000">
            <a:off x="0" y="4053850"/>
            <a:ext cx="6390300" cy="7068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53"/>
          <p:cNvSpPr txBox="1"/>
          <p:nvPr>
            <p:ph type="title"/>
          </p:nvPr>
        </p:nvSpPr>
        <p:spPr>
          <a:xfrm>
            <a:off x="4848825" y="706800"/>
            <a:ext cx="32250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89" name="Google Shape;389;p53"/>
          <p:cNvSpPr txBox="1"/>
          <p:nvPr/>
        </p:nvSpPr>
        <p:spPr>
          <a:xfrm>
            <a:off x="4849000" y="2836800"/>
            <a:ext cx="38577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100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100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0" name="Google Shape;390;p53"/>
          <p:cNvSpPr txBox="1"/>
          <p:nvPr>
            <p:ph idx="2" type="title"/>
          </p:nvPr>
        </p:nvSpPr>
        <p:spPr>
          <a:xfrm>
            <a:off x="4848825" y="3557675"/>
            <a:ext cx="35712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91" name="Google Shape;391;p53"/>
          <p:cNvSpPr txBox="1"/>
          <p:nvPr>
            <p:ph idx="3" type="title"/>
          </p:nvPr>
        </p:nvSpPr>
        <p:spPr>
          <a:xfrm>
            <a:off x="4849000" y="1653475"/>
            <a:ext cx="3225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92" name="Google Shape;392;p53"/>
          <p:cNvSpPr/>
          <p:nvPr/>
        </p:nvSpPr>
        <p:spPr>
          <a:xfrm rot="10800000">
            <a:off x="7092600" y="367050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and two columns">
  <p:cSld name="CUSTOM_9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4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95" name="Google Shape;395;p54"/>
          <p:cNvSpPr txBox="1"/>
          <p:nvPr>
            <p:ph idx="1" type="body"/>
          </p:nvPr>
        </p:nvSpPr>
        <p:spPr>
          <a:xfrm>
            <a:off x="7239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6" name="Google Shape;396;p54"/>
          <p:cNvSpPr txBox="1"/>
          <p:nvPr>
            <p:ph idx="2" type="body"/>
          </p:nvPr>
        </p:nvSpPr>
        <p:spPr>
          <a:xfrm>
            <a:off x="46811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2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7" name="Google Shape;397;p54"/>
          <p:cNvSpPr/>
          <p:nvPr/>
        </p:nvSpPr>
        <p:spPr>
          <a:xfrm rot="5400000">
            <a:off x="8276838" y="70050"/>
            <a:ext cx="10077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54"/>
          <p:cNvSpPr/>
          <p:nvPr/>
        </p:nvSpPr>
        <p:spPr>
          <a:xfrm rot="10800000">
            <a:off x="5960388" y="4791600"/>
            <a:ext cx="31836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2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5"/>
          <p:cNvSpPr/>
          <p:nvPr/>
        </p:nvSpPr>
        <p:spPr>
          <a:xfrm rot="5400000">
            <a:off x="8459550" y="332425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5"/>
          <p:cNvSpPr/>
          <p:nvPr/>
        </p:nvSpPr>
        <p:spPr>
          <a:xfrm rot="5400000">
            <a:off x="-148500" y="4273800"/>
            <a:ext cx="1007700" cy="7317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5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2_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6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6"/>
          <p:cNvSpPr/>
          <p:nvPr/>
        </p:nvSpPr>
        <p:spPr>
          <a:xfrm>
            <a:off x="0" y="4791475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56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07" name="Google Shape;407;p56"/>
          <p:cNvSpPr/>
          <p:nvPr/>
        </p:nvSpPr>
        <p:spPr>
          <a:xfrm rot="-5400000">
            <a:off x="7185900" y="3187981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56"/>
          <p:cNvSpPr txBox="1"/>
          <p:nvPr>
            <p:ph idx="1" type="body"/>
          </p:nvPr>
        </p:nvSpPr>
        <p:spPr>
          <a:xfrm>
            <a:off x="7239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9" name="Google Shape;409;p56"/>
          <p:cNvSpPr txBox="1"/>
          <p:nvPr>
            <p:ph idx="2" type="body"/>
          </p:nvPr>
        </p:nvSpPr>
        <p:spPr>
          <a:xfrm>
            <a:off x="46811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2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8"/>
          <p:cNvSpPr/>
          <p:nvPr/>
        </p:nvSpPr>
        <p:spPr>
          <a:xfrm rot="5400000">
            <a:off x="-332550" y="445905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58"/>
          <p:cNvSpPr/>
          <p:nvPr/>
        </p:nvSpPr>
        <p:spPr>
          <a:xfrm>
            <a:off x="8136300" y="4422175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3_1_1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9"/>
          <p:cNvSpPr/>
          <p:nvPr/>
        </p:nvSpPr>
        <p:spPr>
          <a:xfrm rot="10800000">
            <a:off x="-12" y="4791475"/>
            <a:ext cx="31836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59"/>
          <p:cNvSpPr/>
          <p:nvPr/>
        </p:nvSpPr>
        <p:spPr>
          <a:xfrm rot="5400000">
            <a:off x="8276850" y="143125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3_1_1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0"/>
          <p:cNvSpPr/>
          <p:nvPr/>
        </p:nvSpPr>
        <p:spPr>
          <a:xfrm rot="10800000">
            <a:off x="7088700" y="-125"/>
            <a:ext cx="20553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60"/>
          <p:cNvSpPr/>
          <p:nvPr/>
        </p:nvSpPr>
        <p:spPr>
          <a:xfrm rot="5400000">
            <a:off x="7942350" y="3941850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4000500" y="1331425"/>
            <a:ext cx="4419600" cy="7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" type="body"/>
          </p:nvPr>
        </p:nvSpPr>
        <p:spPr>
          <a:xfrm>
            <a:off x="5419725" y="2126725"/>
            <a:ext cx="3000300" cy="20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3_1_1_1_1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1"/>
          <p:cNvSpPr/>
          <p:nvPr/>
        </p:nvSpPr>
        <p:spPr>
          <a:xfrm rot="10800000">
            <a:off x="0" y="4422181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61"/>
          <p:cNvSpPr/>
          <p:nvPr/>
        </p:nvSpPr>
        <p:spPr>
          <a:xfrm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 rot="5400000">
            <a:off x="2436125" y="-787125"/>
            <a:ext cx="4119000" cy="5673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8"/>
          <p:cNvSpPr txBox="1"/>
          <p:nvPr>
            <p:ph type="title"/>
          </p:nvPr>
        </p:nvSpPr>
        <p:spPr>
          <a:xfrm>
            <a:off x="1861350" y="904150"/>
            <a:ext cx="542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8"/>
          <p:cNvSpPr/>
          <p:nvPr/>
        </p:nvSpPr>
        <p:spPr>
          <a:xfrm rot="10800000">
            <a:off x="595440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 rot="10800000">
            <a:off x="0" y="3931900"/>
            <a:ext cx="31836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723975" y="1075825"/>
            <a:ext cx="40452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Medium"/>
              <a:buNone/>
              <a:defRPr sz="1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4" name="Google Shape;54;p9"/>
          <p:cNvSpPr txBox="1"/>
          <p:nvPr>
            <p:ph idx="2" type="body"/>
          </p:nvPr>
        </p:nvSpPr>
        <p:spPr>
          <a:xfrm>
            <a:off x="723975" y="1648700"/>
            <a:ext cx="3837000" cy="312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419100" y="0"/>
            <a:ext cx="3505200" cy="3943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 txBox="1"/>
          <p:nvPr>
            <p:ph type="title"/>
          </p:nvPr>
        </p:nvSpPr>
        <p:spPr>
          <a:xfrm>
            <a:off x="643775" y="0"/>
            <a:ext cx="3266400" cy="36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0"/>
          <p:cNvSpPr/>
          <p:nvPr/>
        </p:nvSpPr>
        <p:spPr>
          <a:xfrm rot="5400000">
            <a:off x="-667050" y="3755175"/>
            <a:ext cx="20553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0"/>
          <p:cNvSpPr/>
          <p:nvPr/>
        </p:nvSpPr>
        <p:spPr>
          <a:xfrm rot="5400000">
            <a:off x="8459538" y="3325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61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60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b="1"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Relationship Id="rId4" Type="http://schemas.openxmlformats.org/officeDocument/2006/relationships/hyperlink" Target="https://github.com/Bambo0st/SpatialProj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Relationship Id="rId4" Type="http://schemas.openxmlformats.org/officeDocument/2006/relationships/hyperlink" Target="https://www.kaggle.com/datasets/emmarex/plantdiseas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2"/>
          <p:cNvSpPr txBox="1"/>
          <p:nvPr>
            <p:ph type="ctrTitle"/>
          </p:nvPr>
        </p:nvSpPr>
        <p:spPr>
          <a:xfrm>
            <a:off x="636475" y="1516975"/>
            <a:ext cx="7586100" cy="144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Spatial Computing Project</a:t>
            </a:r>
            <a:endParaRPr/>
          </a:p>
        </p:txBody>
      </p:sp>
      <p:sp>
        <p:nvSpPr>
          <p:cNvPr id="428" name="Google Shape;428;p62"/>
          <p:cNvSpPr txBox="1"/>
          <p:nvPr>
            <p:ph idx="1" type="subTitle"/>
          </p:nvPr>
        </p:nvSpPr>
        <p:spPr>
          <a:xfrm>
            <a:off x="753900" y="3069650"/>
            <a:ext cx="82203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Goutham U R (IMT2021045)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Adithya N (IMT2021054)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Meher Ashish N (IMT2021085)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62"/>
          <p:cNvSpPr txBox="1"/>
          <p:nvPr/>
        </p:nvSpPr>
        <p:spPr>
          <a:xfrm>
            <a:off x="1129700" y="1683975"/>
            <a:ext cx="77034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GitHub Link: </a:t>
            </a:r>
            <a:r>
              <a:rPr lang="en" sz="18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https://github.com/Bambo0st/SpatialProj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71"/>
          <p:cNvSpPr/>
          <p:nvPr/>
        </p:nvSpPr>
        <p:spPr>
          <a:xfrm rot="5400000">
            <a:off x="5339700" y="-505750"/>
            <a:ext cx="2807400" cy="4801200"/>
          </a:xfrm>
          <a:prstGeom prst="rect">
            <a:avLst/>
          </a:prstGeom>
          <a:solidFill>
            <a:schemeClr val="lt2">
              <a:alpha val="849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71"/>
          <p:cNvSpPr txBox="1"/>
          <p:nvPr>
            <p:ph type="title"/>
          </p:nvPr>
        </p:nvSpPr>
        <p:spPr>
          <a:xfrm>
            <a:off x="4802400" y="1611350"/>
            <a:ext cx="38820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564" name="Google Shape;564;p71"/>
          <p:cNvSpPr txBox="1"/>
          <p:nvPr>
            <p:ph idx="2" type="title"/>
          </p:nvPr>
        </p:nvSpPr>
        <p:spPr>
          <a:xfrm>
            <a:off x="4802400" y="76415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72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 Techniques &amp; Methods</a:t>
            </a:r>
            <a:endParaRPr/>
          </a:p>
        </p:txBody>
      </p:sp>
      <p:sp>
        <p:nvSpPr>
          <p:cNvPr id="570" name="Google Shape;570;p72"/>
          <p:cNvSpPr txBox="1"/>
          <p:nvPr/>
        </p:nvSpPr>
        <p:spPr>
          <a:xfrm>
            <a:off x="460325" y="1143775"/>
            <a:ext cx="7903200" cy="38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Gray Scale Conversion Method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This process converts  the original color image </a:t>
            </a: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into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grayscale image.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arenR"/>
            </a:pPr>
            <a:r>
              <a:rPr b="1" lang="en" sz="17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Canny Edge Detection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 Canny edge detection is used to identify </a:t>
            </a: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edges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in the grayscale image. This can capture important structural information about the objects in the image.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1" name="Google Shape;571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450" y="3338050"/>
            <a:ext cx="4850100" cy="103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73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</a:t>
            </a:r>
            <a:endParaRPr/>
          </a:p>
        </p:txBody>
      </p:sp>
      <p:pic>
        <p:nvPicPr>
          <p:cNvPr id="577" name="Google Shape;577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0675" y="1815100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2625" y="1815100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5575" y="1352550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73"/>
          <p:cNvSpPr txBox="1"/>
          <p:nvPr/>
        </p:nvSpPr>
        <p:spPr>
          <a:xfrm>
            <a:off x="413350" y="3962150"/>
            <a:ext cx="16557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Pepper with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Bacterial Spot Disease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1" name="Google Shape;581;p73"/>
          <p:cNvSpPr txBox="1"/>
          <p:nvPr/>
        </p:nvSpPr>
        <p:spPr>
          <a:xfrm>
            <a:off x="3879000" y="3257300"/>
            <a:ext cx="13860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Gray Scale Image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2" name="Google Shape;582;p73"/>
          <p:cNvSpPr txBox="1"/>
          <p:nvPr/>
        </p:nvSpPr>
        <p:spPr>
          <a:xfrm>
            <a:off x="6540675" y="3257300"/>
            <a:ext cx="13860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Canny Edge Detection.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74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 Techniques</a:t>
            </a:r>
            <a:endParaRPr/>
          </a:p>
        </p:txBody>
      </p:sp>
      <p:sp>
        <p:nvSpPr>
          <p:cNvPr id="588" name="Google Shape;588;p74"/>
          <p:cNvSpPr txBox="1"/>
          <p:nvPr/>
        </p:nvSpPr>
        <p:spPr>
          <a:xfrm>
            <a:off x="272450" y="1085075"/>
            <a:ext cx="8067300" cy="3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2)     </a:t>
            </a:r>
            <a:r>
              <a:rPr b="1" lang="en" sz="17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Color Histograms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Color histograms are computed for each channel (B, G, R) of the original image. Histograms represent the distribution of pixel intensities in each channel.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3)    </a:t>
            </a:r>
            <a:r>
              <a:rPr b="1" lang="en" sz="17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GLCM Texture Features: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Gray-Level Co-occurrence Matrix (GLCM) texture features are computed using the Mahotas library.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7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9" name="Google Shape;58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00" y="2860438"/>
            <a:ext cx="8743950" cy="10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88" y="3879625"/>
            <a:ext cx="4867275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75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 Techniques</a:t>
            </a:r>
            <a:endParaRPr/>
          </a:p>
        </p:txBody>
      </p:sp>
      <p:sp>
        <p:nvSpPr>
          <p:cNvPr id="596" name="Google Shape;596;p75"/>
          <p:cNvSpPr txBox="1"/>
          <p:nvPr/>
        </p:nvSpPr>
        <p:spPr>
          <a:xfrm>
            <a:off x="190250" y="946350"/>
            <a:ext cx="7809300" cy="38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4)</a:t>
            </a: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1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Hu Moments:</a:t>
            </a: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Provides invariant shape descriptors, making them robust to translation, rotation, and scale variations, thus capturing geometric information in the image.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                                      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Texture Based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GLCM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Color Based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Color Based Histogram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Shape Based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Hu Moments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97" name="Google Shape;597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9625" y="1639825"/>
            <a:ext cx="3549051" cy="26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75"/>
          <p:cNvSpPr txBox="1"/>
          <p:nvPr/>
        </p:nvSpPr>
        <p:spPr>
          <a:xfrm>
            <a:off x="4086375" y="4395375"/>
            <a:ext cx="41715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Colour Histogram for Pepper Bacterial Spot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76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</a:t>
            </a:r>
            <a:endParaRPr/>
          </a:p>
        </p:txBody>
      </p:sp>
      <p:sp>
        <p:nvSpPr>
          <p:cNvPr id="604" name="Google Shape;604;p76"/>
          <p:cNvSpPr txBox="1"/>
          <p:nvPr/>
        </p:nvSpPr>
        <p:spPr>
          <a:xfrm>
            <a:off x="489125" y="1132050"/>
            <a:ext cx="7780500" cy="14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These features aim to capture different aspects of the images that are relevant for distinguishing between healthy and diseased plants.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05" name="Google Shape;605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" y="2750250"/>
            <a:ext cx="8591116" cy="115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77"/>
          <p:cNvSpPr/>
          <p:nvPr/>
        </p:nvSpPr>
        <p:spPr>
          <a:xfrm rot="10800000">
            <a:off x="334650" y="1906800"/>
            <a:ext cx="4047900" cy="3238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77"/>
          <p:cNvSpPr txBox="1"/>
          <p:nvPr>
            <p:ph type="title"/>
          </p:nvPr>
        </p:nvSpPr>
        <p:spPr>
          <a:xfrm>
            <a:off x="723975" y="3335400"/>
            <a:ext cx="34479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Results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12" name="Google Shape;612;p77"/>
          <p:cNvSpPr txBox="1"/>
          <p:nvPr>
            <p:ph idx="2" type="title"/>
          </p:nvPr>
        </p:nvSpPr>
        <p:spPr>
          <a:xfrm>
            <a:off x="723975" y="248820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04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78"/>
          <p:cNvSpPr txBox="1"/>
          <p:nvPr>
            <p:ph type="title"/>
          </p:nvPr>
        </p:nvSpPr>
        <p:spPr>
          <a:xfrm>
            <a:off x="242450" y="150575"/>
            <a:ext cx="70758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Scores for Different ML Models</a:t>
            </a:r>
            <a:endParaRPr/>
          </a:p>
        </p:txBody>
      </p:sp>
      <p:graphicFrame>
        <p:nvGraphicFramePr>
          <p:cNvPr id="618" name="Google Shape;618;p78"/>
          <p:cNvGraphicFramePr/>
          <p:nvPr/>
        </p:nvGraphicFramePr>
        <p:xfrm>
          <a:off x="290600" y="859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{73F2D6CB-05FA-4CC8-B295-6209E724872E}</a:tableStyleId>
              </a:tblPr>
              <a:tblGrid>
                <a:gridCol w="1447800"/>
                <a:gridCol w="1447800"/>
                <a:gridCol w="1447800"/>
                <a:gridCol w="1447800"/>
                <a:gridCol w="1717900"/>
              </a:tblGrid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Plant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Accuracy Score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F1 Score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Feature Extraction Used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Tomato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KNN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 Forest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XgBoost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Decision Tree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0.533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0.69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0.841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0.416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0.53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0.68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0.84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0.414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038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Potato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KNN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Random Forest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XgBoost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Decision Tree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0.69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0.876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0.942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0.740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0.663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0.848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0.938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0.739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991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PepperBell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KNN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Random Forest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XgBoost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Decision Tree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0.715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0..8825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0.945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0.70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0.861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0.945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79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Faced</a:t>
            </a:r>
            <a:endParaRPr/>
          </a:p>
        </p:txBody>
      </p:sp>
      <p:sp>
        <p:nvSpPr>
          <p:cNvPr id="624" name="Google Shape;624;p79"/>
          <p:cNvSpPr txBox="1"/>
          <p:nvPr>
            <p:ph idx="3" type="title"/>
          </p:nvPr>
        </p:nvSpPr>
        <p:spPr>
          <a:xfrm>
            <a:off x="731200" y="1033275"/>
            <a:ext cx="7456200" cy="12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Took a lot of time to train the data due to computational limit of the laptop and sometimes it even crashed.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Even extracting </a:t>
            </a:r>
            <a:r>
              <a:rPr lang="en" sz="1800"/>
              <a:t>features</a:t>
            </a:r>
            <a:r>
              <a:rPr lang="en" sz="1800"/>
              <a:t> from the images took long time due to </a:t>
            </a:r>
            <a:r>
              <a:rPr lang="en" sz="1800"/>
              <a:t>that</a:t>
            </a:r>
            <a:r>
              <a:rPr lang="en" sz="1800"/>
              <a:t> trained only on selective models.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25" name="Google Shape;625;p79"/>
          <p:cNvSpPr txBox="1"/>
          <p:nvPr>
            <p:ph type="title"/>
          </p:nvPr>
        </p:nvSpPr>
        <p:spPr>
          <a:xfrm>
            <a:off x="723900" y="2412075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Achievement</a:t>
            </a:r>
            <a:endParaRPr/>
          </a:p>
        </p:txBody>
      </p:sp>
      <p:sp>
        <p:nvSpPr>
          <p:cNvPr id="626" name="Google Shape;626;p79"/>
          <p:cNvSpPr txBox="1"/>
          <p:nvPr/>
        </p:nvSpPr>
        <p:spPr>
          <a:xfrm>
            <a:off x="659975" y="3069650"/>
            <a:ext cx="84318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While people used Neural Network to get best accuracies (~98%) we used only Random Forests and XgBoost to get an average accuracy of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91%.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80"/>
          <p:cNvSpPr/>
          <p:nvPr/>
        </p:nvSpPr>
        <p:spPr>
          <a:xfrm rot="5400000">
            <a:off x="3224100" y="-190500"/>
            <a:ext cx="2695800" cy="55245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80"/>
          <p:cNvSpPr txBox="1"/>
          <p:nvPr>
            <p:ph type="title"/>
          </p:nvPr>
        </p:nvSpPr>
        <p:spPr>
          <a:xfrm>
            <a:off x="2631000" y="2381250"/>
            <a:ext cx="38820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Conclusion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3" name="Google Shape;633;p80"/>
          <p:cNvSpPr txBox="1"/>
          <p:nvPr>
            <p:ph idx="2" type="title"/>
          </p:nvPr>
        </p:nvSpPr>
        <p:spPr>
          <a:xfrm>
            <a:off x="3920700" y="153405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05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3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35" name="Google Shape;435;p63"/>
          <p:cNvSpPr txBox="1"/>
          <p:nvPr>
            <p:ph idx="2" type="title"/>
          </p:nvPr>
        </p:nvSpPr>
        <p:spPr>
          <a:xfrm>
            <a:off x="723975" y="147140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36" name="Google Shape;436;p63"/>
          <p:cNvSpPr txBox="1"/>
          <p:nvPr>
            <p:ph idx="3" type="title"/>
          </p:nvPr>
        </p:nvSpPr>
        <p:spPr>
          <a:xfrm>
            <a:off x="1741350" y="1363413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437" name="Google Shape;437;p63"/>
          <p:cNvSpPr txBox="1"/>
          <p:nvPr>
            <p:ph idx="5" type="title"/>
          </p:nvPr>
        </p:nvSpPr>
        <p:spPr>
          <a:xfrm>
            <a:off x="723975" y="2698375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38" name="Google Shape;438;p63"/>
          <p:cNvSpPr txBox="1"/>
          <p:nvPr>
            <p:ph idx="6" type="title"/>
          </p:nvPr>
        </p:nvSpPr>
        <p:spPr>
          <a:xfrm>
            <a:off x="1741350" y="2364875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439" name="Google Shape;439;p63"/>
          <p:cNvSpPr txBox="1"/>
          <p:nvPr>
            <p:ph idx="8" type="title"/>
          </p:nvPr>
        </p:nvSpPr>
        <p:spPr>
          <a:xfrm>
            <a:off x="723975" y="392535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40" name="Google Shape;440;p63"/>
          <p:cNvSpPr txBox="1"/>
          <p:nvPr>
            <p:ph idx="9" type="title"/>
          </p:nvPr>
        </p:nvSpPr>
        <p:spPr>
          <a:xfrm>
            <a:off x="1741350" y="359185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441" name="Google Shape;441;p63"/>
          <p:cNvSpPr txBox="1"/>
          <p:nvPr>
            <p:ph idx="14" type="title"/>
          </p:nvPr>
        </p:nvSpPr>
        <p:spPr>
          <a:xfrm>
            <a:off x="4950075" y="147140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42" name="Google Shape;442;p63"/>
          <p:cNvSpPr txBox="1"/>
          <p:nvPr>
            <p:ph idx="15" type="title"/>
          </p:nvPr>
        </p:nvSpPr>
        <p:spPr>
          <a:xfrm>
            <a:off x="5967438" y="113790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</a:t>
            </a:r>
            <a:endParaRPr/>
          </a:p>
        </p:txBody>
      </p:sp>
      <p:sp>
        <p:nvSpPr>
          <p:cNvPr id="443" name="Google Shape;443;p63"/>
          <p:cNvSpPr txBox="1"/>
          <p:nvPr>
            <p:ph idx="17" type="title"/>
          </p:nvPr>
        </p:nvSpPr>
        <p:spPr>
          <a:xfrm>
            <a:off x="4950075" y="2698375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44" name="Google Shape;444;p63"/>
          <p:cNvSpPr txBox="1"/>
          <p:nvPr>
            <p:ph idx="18" type="title"/>
          </p:nvPr>
        </p:nvSpPr>
        <p:spPr>
          <a:xfrm>
            <a:off x="5967438" y="2364875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45" name="Google Shape;445;p63"/>
          <p:cNvSpPr txBox="1"/>
          <p:nvPr>
            <p:ph idx="20" type="title"/>
          </p:nvPr>
        </p:nvSpPr>
        <p:spPr>
          <a:xfrm>
            <a:off x="4950075" y="392535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46" name="Google Shape;446;p63"/>
          <p:cNvSpPr txBox="1"/>
          <p:nvPr>
            <p:ph idx="21" type="title"/>
          </p:nvPr>
        </p:nvSpPr>
        <p:spPr>
          <a:xfrm>
            <a:off x="5967438" y="359185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81"/>
          <p:cNvSpPr txBox="1"/>
          <p:nvPr>
            <p:ph type="title"/>
          </p:nvPr>
        </p:nvSpPr>
        <p:spPr>
          <a:xfrm>
            <a:off x="723900" y="361950"/>
            <a:ext cx="64482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Summary</a:t>
            </a:r>
            <a:endParaRPr/>
          </a:p>
        </p:txBody>
      </p:sp>
      <p:sp>
        <p:nvSpPr>
          <p:cNvPr id="639" name="Google Shape;639;p81"/>
          <p:cNvSpPr txBox="1"/>
          <p:nvPr>
            <p:ph idx="1" type="body"/>
          </p:nvPr>
        </p:nvSpPr>
        <p:spPr>
          <a:xfrm>
            <a:off x="723900" y="1335875"/>
            <a:ext cx="7696200" cy="3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Considering features</a:t>
            </a:r>
            <a:r>
              <a:rPr lang="en" sz="1800"/>
              <a:t> - Feature extraction led to improved performance in every model when considering features.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800"/>
              <a:t>Intermodal</a:t>
            </a:r>
            <a:r>
              <a:rPr b="1" lang="en" sz="1800"/>
              <a:t> Comparisons</a:t>
            </a:r>
            <a:r>
              <a:rPr lang="en" sz="1800"/>
              <a:t> -</a:t>
            </a:r>
            <a:r>
              <a:rPr lang="en" sz="1800"/>
              <a:t> XG-Boost outperformed KNN, Decision Trees, and Random Forests, delivering the most favorable results among the models.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800"/>
              <a:t>Best results</a:t>
            </a:r>
            <a:r>
              <a:rPr lang="en" sz="1800"/>
              <a:t> - Best results were observed when XG-Boost was used </a:t>
            </a:r>
            <a:r>
              <a:rPr lang="en" sz="1800"/>
              <a:t>along with feature extraction and the accuracy obtained was 94.5%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4" name="Google Shape;644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4"/>
          <p:cNvSpPr/>
          <p:nvPr/>
        </p:nvSpPr>
        <p:spPr>
          <a:xfrm rot="10800000">
            <a:off x="3767700" y="1175998"/>
            <a:ext cx="5376300" cy="27915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64"/>
          <p:cNvSpPr txBox="1"/>
          <p:nvPr>
            <p:ph type="title"/>
          </p:nvPr>
        </p:nvSpPr>
        <p:spPr>
          <a:xfrm>
            <a:off x="5152850" y="1582700"/>
            <a:ext cx="3882000" cy="8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lt1"/>
                </a:solidFill>
              </a:rPr>
              <a:t>Overview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53" name="Google Shape;453;p64"/>
          <p:cNvSpPr txBox="1"/>
          <p:nvPr>
            <p:ph idx="2" type="title"/>
          </p:nvPr>
        </p:nvSpPr>
        <p:spPr>
          <a:xfrm>
            <a:off x="3920700" y="153405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01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459" name="Google Shape;459;p65"/>
          <p:cNvSpPr txBox="1"/>
          <p:nvPr>
            <p:ph idx="2" type="title"/>
          </p:nvPr>
        </p:nvSpPr>
        <p:spPr>
          <a:xfrm>
            <a:off x="5329763" y="1949100"/>
            <a:ext cx="24231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460" name="Google Shape;460;p65"/>
          <p:cNvSpPr txBox="1"/>
          <p:nvPr>
            <p:ph idx="3" type="title"/>
          </p:nvPr>
        </p:nvSpPr>
        <p:spPr>
          <a:xfrm>
            <a:off x="5329775" y="2351400"/>
            <a:ext cx="2899800" cy="9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Develop a lightweight and efficient model for automated plant disease classification</a:t>
            </a:r>
            <a:r>
              <a:rPr lang="en" sz="1700">
                <a:solidFill>
                  <a:srgbClr val="416758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1800">
              <a:solidFill>
                <a:srgbClr val="416758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65"/>
          <p:cNvSpPr txBox="1"/>
          <p:nvPr>
            <p:ph idx="4" type="title"/>
          </p:nvPr>
        </p:nvSpPr>
        <p:spPr>
          <a:xfrm>
            <a:off x="5329763" y="3313300"/>
            <a:ext cx="24231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462" name="Google Shape;462;p65"/>
          <p:cNvSpPr txBox="1"/>
          <p:nvPr>
            <p:ph idx="5" type="title"/>
          </p:nvPr>
        </p:nvSpPr>
        <p:spPr>
          <a:xfrm>
            <a:off x="5329775" y="3715600"/>
            <a:ext cx="2899800" cy="76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different Machine Learning Models to predict the diseases.</a:t>
            </a:r>
            <a:endParaRPr/>
          </a:p>
        </p:txBody>
      </p:sp>
      <p:sp>
        <p:nvSpPr>
          <p:cNvPr id="463" name="Google Shape;463;p65"/>
          <p:cNvSpPr/>
          <p:nvPr/>
        </p:nvSpPr>
        <p:spPr>
          <a:xfrm>
            <a:off x="4338188" y="3459100"/>
            <a:ext cx="878700" cy="87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65"/>
          <p:cNvSpPr/>
          <p:nvPr/>
        </p:nvSpPr>
        <p:spPr>
          <a:xfrm>
            <a:off x="4338188" y="2094900"/>
            <a:ext cx="878700" cy="87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5" name="Google Shape;465;p65"/>
          <p:cNvPicPr preferRelativeResize="0"/>
          <p:nvPr/>
        </p:nvPicPr>
        <p:blipFill rotWithShape="1">
          <a:blip r:embed="rId3">
            <a:alphaModFix/>
          </a:blip>
          <a:srcRect b="0" l="8922" r="8922" t="16415"/>
          <a:stretch/>
        </p:blipFill>
        <p:spPr>
          <a:xfrm>
            <a:off x="923938" y="1289200"/>
            <a:ext cx="2899800" cy="3854300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65"/>
          <p:cNvSpPr/>
          <p:nvPr/>
        </p:nvSpPr>
        <p:spPr>
          <a:xfrm rot="10800000">
            <a:off x="2343000" y="1120675"/>
            <a:ext cx="6814800" cy="3495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65"/>
          <p:cNvSpPr/>
          <p:nvPr/>
        </p:nvSpPr>
        <p:spPr>
          <a:xfrm rot="10800000">
            <a:off x="0" y="4791600"/>
            <a:ext cx="32523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8" name="Google Shape;468;p65"/>
          <p:cNvGrpSpPr/>
          <p:nvPr/>
        </p:nvGrpSpPr>
        <p:grpSpPr>
          <a:xfrm>
            <a:off x="4581459" y="2281159"/>
            <a:ext cx="392149" cy="506179"/>
            <a:chOff x="7274092" y="3761205"/>
            <a:chExt cx="287774" cy="371480"/>
          </a:xfrm>
        </p:grpSpPr>
        <p:sp>
          <p:nvSpPr>
            <p:cNvPr id="469" name="Google Shape;469;p65"/>
            <p:cNvSpPr/>
            <p:nvPr/>
          </p:nvSpPr>
          <p:spPr>
            <a:xfrm>
              <a:off x="7274092" y="3761205"/>
              <a:ext cx="287774" cy="371480"/>
            </a:xfrm>
            <a:custGeom>
              <a:rect b="b" l="l" r="r" t="t"/>
              <a:pathLst>
                <a:path extrusionOk="0" h="13793" w="10685">
                  <a:moveTo>
                    <a:pt x="6410" y="389"/>
                  </a:moveTo>
                  <a:lnTo>
                    <a:pt x="6605" y="487"/>
                  </a:lnTo>
                  <a:lnTo>
                    <a:pt x="6702" y="681"/>
                  </a:lnTo>
                  <a:lnTo>
                    <a:pt x="6702" y="778"/>
                  </a:lnTo>
                  <a:lnTo>
                    <a:pt x="6702" y="972"/>
                  </a:lnTo>
                  <a:lnTo>
                    <a:pt x="6605" y="1166"/>
                  </a:lnTo>
                  <a:lnTo>
                    <a:pt x="6508" y="1264"/>
                  </a:lnTo>
                  <a:lnTo>
                    <a:pt x="6313" y="1361"/>
                  </a:lnTo>
                  <a:lnTo>
                    <a:pt x="3691" y="1361"/>
                  </a:lnTo>
                  <a:lnTo>
                    <a:pt x="3594" y="1264"/>
                  </a:lnTo>
                  <a:lnTo>
                    <a:pt x="3400" y="1166"/>
                  </a:lnTo>
                  <a:lnTo>
                    <a:pt x="3302" y="1069"/>
                  </a:lnTo>
                  <a:lnTo>
                    <a:pt x="3302" y="875"/>
                  </a:lnTo>
                  <a:lnTo>
                    <a:pt x="3302" y="681"/>
                  </a:lnTo>
                  <a:lnTo>
                    <a:pt x="3400" y="487"/>
                  </a:lnTo>
                  <a:lnTo>
                    <a:pt x="3594" y="389"/>
                  </a:lnTo>
                  <a:close/>
                  <a:moveTo>
                    <a:pt x="5731" y="2526"/>
                  </a:moveTo>
                  <a:lnTo>
                    <a:pt x="5731" y="3109"/>
                  </a:lnTo>
                  <a:lnTo>
                    <a:pt x="4177" y="3109"/>
                  </a:lnTo>
                  <a:lnTo>
                    <a:pt x="4177" y="2526"/>
                  </a:lnTo>
                  <a:close/>
                  <a:moveTo>
                    <a:pt x="2720" y="3206"/>
                  </a:moveTo>
                  <a:lnTo>
                    <a:pt x="3011" y="3692"/>
                  </a:lnTo>
                  <a:lnTo>
                    <a:pt x="2525" y="4080"/>
                  </a:lnTo>
                  <a:lnTo>
                    <a:pt x="2234" y="3595"/>
                  </a:lnTo>
                  <a:lnTo>
                    <a:pt x="2720" y="3206"/>
                  </a:lnTo>
                  <a:close/>
                  <a:moveTo>
                    <a:pt x="8256" y="6411"/>
                  </a:moveTo>
                  <a:lnTo>
                    <a:pt x="8256" y="7674"/>
                  </a:lnTo>
                  <a:lnTo>
                    <a:pt x="5051" y="7674"/>
                  </a:lnTo>
                  <a:lnTo>
                    <a:pt x="5051" y="7771"/>
                  </a:lnTo>
                  <a:lnTo>
                    <a:pt x="5051" y="7965"/>
                  </a:lnTo>
                  <a:lnTo>
                    <a:pt x="5245" y="8062"/>
                  </a:lnTo>
                  <a:lnTo>
                    <a:pt x="8256" y="8062"/>
                  </a:lnTo>
                  <a:lnTo>
                    <a:pt x="8256" y="8840"/>
                  </a:lnTo>
                  <a:lnTo>
                    <a:pt x="5051" y="8840"/>
                  </a:lnTo>
                  <a:lnTo>
                    <a:pt x="5051" y="9034"/>
                  </a:lnTo>
                  <a:lnTo>
                    <a:pt x="5051" y="9131"/>
                  </a:lnTo>
                  <a:lnTo>
                    <a:pt x="5245" y="9228"/>
                  </a:lnTo>
                  <a:lnTo>
                    <a:pt x="8256" y="9228"/>
                  </a:lnTo>
                  <a:lnTo>
                    <a:pt x="8256" y="10005"/>
                  </a:lnTo>
                  <a:lnTo>
                    <a:pt x="5051" y="10005"/>
                  </a:lnTo>
                  <a:lnTo>
                    <a:pt x="4954" y="10199"/>
                  </a:lnTo>
                  <a:lnTo>
                    <a:pt x="5051" y="10296"/>
                  </a:lnTo>
                  <a:lnTo>
                    <a:pt x="5148" y="10394"/>
                  </a:lnTo>
                  <a:lnTo>
                    <a:pt x="8256" y="10394"/>
                  </a:lnTo>
                  <a:lnTo>
                    <a:pt x="8256" y="11656"/>
                  </a:lnTo>
                  <a:lnTo>
                    <a:pt x="4468" y="11656"/>
                  </a:lnTo>
                  <a:lnTo>
                    <a:pt x="4274" y="11559"/>
                  </a:lnTo>
                  <a:lnTo>
                    <a:pt x="4177" y="11365"/>
                  </a:lnTo>
                  <a:lnTo>
                    <a:pt x="4177" y="6606"/>
                  </a:lnTo>
                  <a:lnTo>
                    <a:pt x="4274" y="6411"/>
                  </a:lnTo>
                  <a:close/>
                  <a:moveTo>
                    <a:pt x="1360" y="2818"/>
                  </a:moveTo>
                  <a:lnTo>
                    <a:pt x="1748" y="2915"/>
                  </a:lnTo>
                  <a:lnTo>
                    <a:pt x="2040" y="3206"/>
                  </a:lnTo>
                  <a:lnTo>
                    <a:pt x="1943" y="3206"/>
                  </a:lnTo>
                  <a:lnTo>
                    <a:pt x="1845" y="3303"/>
                  </a:lnTo>
                  <a:lnTo>
                    <a:pt x="1748" y="3497"/>
                  </a:lnTo>
                  <a:lnTo>
                    <a:pt x="1748" y="3692"/>
                  </a:lnTo>
                  <a:lnTo>
                    <a:pt x="1845" y="3789"/>
                  </a:lnTo>
                  <a:lnTo>
                    <a:pt x="2137" y="4275"/>
                  </a:lnTo>
                  <a:lnTo>
                    <a:pt x="1748" y="4566"/>
                  </a:lnTo>
                  <a:lnTo>
                    <a:pt x="1554" y="4857"/>
                  </a:lnTo>
                  <a:lnTo>
                    <a:pt x="1360" y="5246"/>
                  </a:lnTo>
                  <a:lnTo>
                    <a:pt x="1360" y="5731"/>
                  </a:lnTo>
                  <a:lnTo>
                    <a:pt x="1360" y="11171"/>
                  </a:lnTo>
                  <a:lnTo>
                    <a:pt x="1360" y="11268"/>
                  </a:lnTo>
                  <a:lnTo>
                    <a:pt x="1457" y="11365"/>
                  </a:lnTo>
                  <a:lnTo>
                    <a:pt x="1651" y="11268"/>
                  </a:lnTo>
                  <a:lnTo>
                    <a:pt x="1748" y="11171"/>
                  </a:lnTo>
                  <a:lnTo>
                    <a:pt x="1748" y="5634"/>
                  </a:lnTo>
                  <a:lnTo>
                    <a:pt x="1748" y="5343"/>
                  </a:lnTo>
                  <a:lnTo>
                    <a:pt x="1943" y="5052"/>
                  </a:lnTo>
                  <a:lnTo>
                    <a:pt x="2137" y="4760"/>
                  </a:lnTo>
                  <a:lnTo>
                    <a:pt x="2331" y="4566"/>
                  </a:lnTo>
                  <a:lnTo>
                    <a:pt x="3982" y="3497"/>
                  </a:lnTo>
                  <a:lnTo>
                    <a:pt x="5925" y="3497"/>
                  </a:lnTo>
                  <a:lnTo>
                    <a:pt x="7576" y="4566"/>
                  </a:lnTo>
                  <a:lnTo>
                    <a:pt x="7867" y="4760"/>
                  </a:lnTo>
                  <a:lnTo>
                    <a:pt x="8062" y="5052"/>
                  </a:lnTo>
                  <a:lnTo>
                    <a:pt x="8256" y="5343"/>
                  </a:lnTo>
                  <a:lnTo>
                    <a:pt x="8256" y="5731"/>
                  </a:lnTo>
                  <a:lnTo>
                    <a:pt x="8256" y="6023"/>
                  </a:lnTo>
                  <a:lnTo>
                    <a:pt x="4177" y="6023"/>
                  </a:lnTo>
                  <a:lnTo>
                    <a:pt x="3982" y="6120"/>
                  </a:lnTo>
                  <a:lnTo>
                    <a:pt x="3885" y="6411"/>
                  </a:lnTo>
                  <a:lnTo>
                    <a:pt x="3788" y="6606"/>
                  </a:lnTo>
                  <a:lnTo>
                    <a:pt x="3788" y="11559"/>
                  </a:lnTo>
                  <a:lnTo>
                    <a:pt x="3885" y="11753"/>
                  </a:lnTo>
                  <a:lnTo>
                    <a:pt x="3982" y="11948"/>
                  </a:lnTo>
                  <a:lnTo>
                    <a:pt x="4177" y="12045"/>
                  </a:lnTo>
                  <a:lnTo>
                    <a:pt x="8256" y="12045"/>
                  </a:lnTo>
                  <a:lnTo>
                    <a:pt x="8256" y="12725"/>
                  </a:lnTo>
                  <a:lnTo>
                    <a:pt x="8159" y="13016"/>
                  </a:lnTo>
                  <a:lnTo>
                    <a:pt x="8062" y="13210"/>
                  </a:lnTo>
                  <a:lnTo>
                    <a:pt x="7867" y="13404"/>
                  </a:lnTo>
                  <a:lnTo>
                    <a:pt x="1845" y="13404"/>
                  </a:lnTo>
                  <a:lnTo>
                    <a:pt x="1748" y="13210"/>
                  </a:lnTo>
                  <a:lnTo>
                    <a:pt x="1748" y="12045"/>
                  </a:lnTo>
                  <a:lnTo>
                    <a:pt x="1554" y="11948"/>
                  </a:lnTo>
                  <a:lnTo>
                    <a:pt x="1457" y="11948"/>
                  </a:lnTo>
                  <a:lnTo>
                    <a:pt x="1360" y="12045"/>
                  </a:lnTo>
                  <a:lnTo>
                    <a:pt x="1360" y="12142"/>
                  </a:lnTo>
                  <a:lnTo>
                    <a:pt x="1360" y="12530"/>
                  </a:lnTo>
                  <a:lnTo>
                    <a:pt x="1457" y="13016"/>
                  </a:lnTo>
                  <a:lnTo>
                    <a:pt x="1651" y="13404"/>
                  </a:lnTo>
                  <a:lnTo>
                    <a:pt x="971" y="13404"/>
                  </a:lnTo>
                  <a:lnTo>
                    <a:pt x="680" y="13210"/>
                  </a:lnTo>
                  <a:lnTo>
                    <a:pt x="486" y="12919"/>
                  </a:lnTo>
                  <a:lnTo>
                    <a:pt x="486" y="12530"/>
                  </a:lnTo>
                  <a:lnTo>
                    <a:pt x="486" y="3692"/>
                  </a:lnTo>
                  <a:lnTo>
                    <a:pt x="486" y="3400"/>
                  </a:lnTo>
                  <a:lnTo>
                    <a:pt x="680" y="3109"/>
                  </a:lnTo>
                  <a:lnTo>
                    <a:pt x="971" y="2915"/>
                  </a:lnTo>
                  <a:lnTo>
                    <a:pt x="1360" y="2818"/>
                  </a:lnTo>
                  <a:close/>
                  <a:moveTo>
                    <a:pt x="3497" y="1"/>
                  </a:move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65"/>
            <p:cNvSpPr/>
            <p:nvPr/>
          </p:nvSpPr>
          <p:spPr>
            <a:xfrm>
              <a:off x="7274092" y="3761205"/>
              <a:ext cx="287774" cy="371480"/>
            </a:xfrm>
            <a:custGeom>
              <a:rect b="b" l="l" r="r" t="t"/>
              <a:pathLst>
                <a:path extrusionOk="0" fill="none" h="13793" w="10685">
                  <a:moveTo>
                    <a:pt x="10004" y="3595"/>
                  </a:moveTo>
                  <a:lnTo>
                    <a:pt x="10684" y="2429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644" y="13404"/>
                  </a:lnTo>
                  <a:lnTo>
                    <a:pt x="825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lnTo>
                    <a:pt x="6313" y="1"/>
                  </a:lnTo>
                  <a:lnTo>
                    <a:pt x="3497" y="1"/>
                  </a:lnTo>
                  <a:lnTo>
                    <a:pt x="3497" y="1"/>
                  </a:lnTo>
                  <a:lnTo>
                    <a:pt x="3205" y="98"/>
                  </a:ln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3691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810" y="10782"/>
                  </a:lnTo>
                  <a:lnTo>
                    <a:pt x="9810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01" y="8160"/>
                  </a:lnTo>
                  <a:lnTo>
                    <a:pt x="10101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004" y="35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65"/>
            <p:cNvSpPr/>
            <p:nvPr/>
          </p:nvSpPr>
          <p:spPr>
            <a:xfrm>
              <a:off x="7363023" y="3771682"/>
              <a:ext cx="91571" cy="26178"/>
            </a:xfrm>
            <a:custGeom>
              <a:rect b="b" l="l" r="r" t="t"/>
              <a:pathLst>
                <a:path extrusionOk="0" fill="none" h="972" w="3400">
                  <a:moveTo>
                    <a:pt x="0" y="486"/>
                  </a:moveTo>
                  <a:lnTo>
                    <a:pt x="0" y="486"/>
                  </a:lnTo>
                  <a:lnTo>
                    <a:pt x="0" y="292"/>
                  </a:lnTo>
                  <a:lnTo>
                    <a:pt x="98" y="98"/>
                  </a:lnTo>
                  <a:lnTo>
                    <a:pt x="292" y="0"/>
                  </a:lnTo>
                  <a:lnTo>
                    <a:pt x="389" y="0"/>
                  </a:lnTo>
                  <a:lnTo>
                    <a:pt x="2914" y="0"/>
                  </a:lnTo>
                  <a:lnTo>
                    <a:pt x="2914" y="0"/>
                  </a:lnTo>
                  <a:lnTo>
                    <a:pt x="3108" y="0"/>
                  </a:lnTo>
                  <a:lnTo>
                    <a:pt x="3303" y="98"/>
                  </a:lnTo>
                  <a:lnTo>
                    <a:pt x="3400" y="292"/>
                  </a:lnTo>
                  <a:lnTo>
                    <a:pt x="3400" y="389"/>
                  </a:lnTo>
                  <a:lnTo>
                    <a:pt x="3400" y="389"/>
                  </a:lnTo>
                  <a:lnTo>
                    <a:pt x="3400" y="583"/>
                  </a:lnTo>
                  <a:lnTo>
                    <a:pt x="3303" y="777"/>
                  </a:lnTo>
                  <a:lnTo>
                    <a:pt x="3206" y="875"/>
                  </a:lnTo>
                  <a:lnTo>
                    <a:pt x="3011" y="972"/>
                  </a:lnTo>
                  <a:lnTo>
                    <a:pt x="389" y="972"/>
                  </a:lnTo>
                  <a:lnTo>
                    <a:pt x="389" y="972"/>
                  </a:lnTo>
                  <a:lnTo>
                    <a:pt x="292" y="875"/>
                  </a:lnTo>
                  <a:lnTo>
                    <a:pt x="98" y="777"/>
                  </a:lnTo>
                  <a:lnTo>
                    <a:pt x="0" y="680"/>
                  </a:lnTo>
                  <a:lnTo>
                    <a:pt x="0" y="486"/>
                  </a:lnTo>
                  <a:lnTo>
                    <a:pt x="0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65"/>
            <p:cNvSpPr/>
            <p:nvPr/>
          </p:nvSpPr>
          <p:spPr>
            <a:xfrm>
              <a:off x="7386562" y="3933869"/>
              <a:ext cx="109885" cy="141288"/>
            </a:xfrm>
            <a:custGeom>
              <a:rect b="b" l="l" r="r" t="t"/>
              <a:pathLst>
                <a:path extrusionOk="0" fill="none" h="5246" w="4080">
                  <a:moveTo>
                    <a:pt x="4080" y="1263"/>
                  </a:moveTo>
                  <a:lnTo>
                    <a:pt x="1069" y="1263"/>
                  </a:lnTo>
                  <a:lnTo>
                    <a:pt x="1069" y="1263"/>
                  </a:lnTo>
                  <a:lnTo>
                    <a:pt x="875" y="1263"/>
                  </a:lnTo>
                  <a:lnTo>
                    <a:pt x="875" y="1360"/>
                  </a:lnTo>
                  <a:lnTo>
                    <a:pt x="875" y="1360"/>
                  </a:lnTo>
                  <a:lnTo>
                    <a:pt x="875" y="1554"/>
                  </a:lnTo>
                  <a:lnTo>
                    <a:pt x="1069" y="1651"/>
                  </a:lnTo>
                  <a:lnTo>
                    <a:pt x="4080" y="1651"/>
                  </a:lnTo>
                  <a:lnTo>
                    <a:pt x="4080" y="2429"/>
                  </a:lnTo>
                  <a:lnTo>
                    <a:pt x="1069" y="2429"/>
                  </a:lnTo>
                  <a:lnTo>
                    <a:pt x="1069" y="2429"/>
                  </a:lnTo>
                  <a:lnTo>
                    <a:pt x="875" y="2429"/>
                  </a:lnTo>
                  <a:lnTo>
                    <a:pt x="875" y="2623"/>
                  </a:lnTo>
                  <a:lnTo>
                    <a:pt x="875" y="2623"/>
                  </a:lnTo>
                  <a:lnTo>
                    <a:pt x="875" y="2720"/>
                  </a:lnTo>
                  <a:lnTo>
                    <a:pt x="1069" y="2817"/>
                  </a:lnTo>
                  <a:lnTo>
                    <a:pt x="4080" y="2817"/>
                  </a:lnTo>
                  <a:lnTo>
                    <a:pt x="4080" y="3594"/>
                  </a:lnTo>
                  <a:lnTo>
                    <a:pt x="1069" y="3594"/>
                  </a:lnTo>
                  <a:lnTo>
                    <a:pt x="1069" y="3594"/>
                  </a:lnTo>
                  <a:lnTo>
                    <a:pt x="875" y="3594"/>
                  </a:lnTo>
                  <a:lnTo>
                    <a:pt x="778" y="3788"/>
                  </a:lnTo>
                  <a:lnTo>
                    <a:pt x="778" y="3788"/>
                  </a:lnTo>
                  <a:lnTo>
                    <a:pt x="875" y="3885"/>
                  </a:lnTo>
                  <a:lnTo>
                    <a:pt x="972" y="3983"/>
                  </a:lnTo>
                  <a:lnTo>
                    <a:pt x="4080" y="3983"/>
                  </a:lnTo>
                  <a:lnTo>
                    <a:pt x="4080" y="5245"/>
                  </a:lnTo>
                  <a:lnTo>
                    <a:pt x="292" y="5245"/>
                  </a:lnTo>
                  <a:lnTo>
                    <a:pt x="292" y="5245"/>
                  </a:lnTo>
                  <a:lnTo>
                    <a:pt x="98" y="5148"/>
                  </a:lnTo>
                  <a:lnTo>
                    <a:pt x="1" y="4954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98" y="0"/>
                  </a:lnTo>
                  <a:lnTo>
                    <a:pt x="292" y="0"/>
                  </a:lnTo>
                  <a:lnTo>
                    <a:pt x="4080" y="0"/>
                  </a:lnTo>
                  <a:lnTo>
                    <a:pt x="4080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65"/>
            <p:cNvSpPr/>
            <p:nvPr/>
          </p:nvSpPr>
          <p:spPr>
            <a:xfrm>
              <a:off x="7386562" y="3829237"/>
              <a:ext cx="41880" cy="15702"/>
            </a:xfrm>
            <a:custGeom>
              <a:rect b="b" l="l" r="r" t="t"/>
              <a:pathLst>
                <a:path extrusionOk="0" fill="none" h="583" w="1555">
                  <a:moveTo>
                    <a:pt x="1" y="0"/>
                  </a:moveTo>
                  <a:lnTo>
                    <a:pt x="1555" y="0"/>
                  </a:lnTo>
                  <a:lnTo>
                    <a:pt x="1555" y="583"/>
                  </a:lnTo>
                  <a:lnTo>
                    <a:pt x="1" y="583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65"/>
            <p:cNvSpPr/>
            <p:nvPr/>
          </p:nvSpPr>
          <p:spPr>
            <a:xfrm>
              <a:off x="7334232" y="3847551"/>
              <a:ext cx="20953" cy="23566"/>
            </a:xfrm>
            <a:custGeom>
              <a:rect b="b" l="l" r="r" t="t"/>
              <a:pathLst>
                <a:path extrusionOk="0" fill="none" h="875" w="778">
                  <a:moveTo>
                    <a:pt x="487" y="0"/>
                  </a:moveTo>
                  <a:lnTo>
                    <a:pt x="487" y="0"/>
                  </a:lnTo>
                  <a:lnTo>
                    <a:pt x="487" y="0"/>
                  </a:lnTo>
                  <a:lnTo>
                    <a:pt x="778" y="486"/>
                  </a:lnTo>
                  <a:lnTo>
                    <a:pt x="292" y="874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65"/>
            <p:cNvSpPr/>
            <p:nvPr/>
          </p:nvSpPr>
          <p:spPr>
            <a:xfrm>
              <a:off x="7287154" y="3837074"/>
              <a:ext cx="209292" cy="285161"/>
            </a:xfrm>
            <a:custGeom>
              <a:rect b="b" l="l" r="r" t="t"/>
              <a:pathLst>
                <a:path extrusionOk="0" fill="none" h="10588" w="7771">
                  <a:moveTo>
                    <a:pt x="1458" y="10587"/>
                  </a:moveTo>
                  <a:lnTo>
                    <a:pt x="1458" y="10587"/>
                  </a:lnTo>
                  <a:lnTo>
                    <a:pt x="1360" y="10587"/>
                  </a:lnTo>
                  <a:lnTo>
                    <a:pt x="1263" y="10393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069" y="9131"/>
                  </a:lnTo>
                  <a:lnTo>
                    <a:pt x="972" y="9131"/>
                  </a:lnTo>
                  <a:lnTo>
                    <a:pt x="875" y="9228"/>
                  </a:lnTo>
                  <a:lnTo>
                    <a:pt x="875" y="9325"/>
                  </a:lnTo>
                  <a:lnTo>
                    <a:pt x="875" y="9713"/>
                  </a:lnTo>
                  <a:lnTo>
                    <a:pt x="875" y="9713"/>
                  </a:lnTo>
                  <a:lnTo>
                    <a:pt x="972" y="10199"/>
                  </a:lnTo>
                  <a:lnTo>
                    <a:pt x="1166" y="10587"/>
                  </a:lnTo>
                  <a:lnTo>
                    <a:pt x="875" y="10587"/>
                  </a:lnTo>
                  <a:lnTo>
                    <a:pt x="875" y="10587"/>
                  </a:lnTo>
                  <a:lnTo>
                    <a:pt x="486" y="10587"/>
                  </a:lnTo>
                  <a:lnTo>
                    <a:pt x="195" y="10393"/>
                  </a:lnTo>
                  <a:lnTo>
                    <a:pt x="1" y="10102"/>
                  </a:lnTo>
                  <a:lnTo>
                    <a:pt x="1" y="9713"/>
                  </a:lnTo>
                  <a:lnTo>
                    <a:pt x="1" y="875"/>
                  </a:lnTo>
                  <a:lnTo>
                    <a:pt x="1" y="875"/>
                  </a:lnTo>
                  <a:lnTo>
                    <a:pt x="1" y="583"/>
                  </a:lnTo>
                  <a:lnTo>
                    <a:pt x="195" y="292"/>
                  </a:lnTo>
                  <a:lnTo>
                    <a:pt x="486" y="98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1263" y="98"/>
                  </a:lnTo>
                  <a:lnTo>
                    <a:pt x="1555" y="389"/>
                  </a:lnTo>
                  <a:lnTo>
                    <a:pt x="1458" y="389"/>
                  </a:lnTo>
                  <a:lnTo>
                    <a:pt x="1458" y="389"/>
                  </a:lnTo>
                  <a:lnTo>
                    <a:pt x="1360" y="486"/>
                  </a:lnTo>
                  <a:lnTo>
                    <a:pt x="1263" y="680"/>
                  </a:lnTo>
                  <a:lnTo>
                    <a:pt x="1263" y="875"/>
                  </a:lnTo>
                  <a:lnTo>
                    <a:pt x="1360" y="972"/>
                  </a:lnTo>
                  <a:lnTo>
                    <a:pt x="1652" y="1458"/>
                  </a:lnTo>
                  <a:lnTo>
                    <a:pt x="1652" y="1458"/>
                  </a:lnTo>
                  <a:lnTo>
                    <a:pt x="1263" y="1749"/>
                  </a:lnTo>
                  <a:lnTo>
                    <a:pt x="1069" y="2040"/>
                  </a:lnTo>
                  <a:lnTo>
                    <a:pt x="875" y="2429"/>
                  </a:lnTo>
                  <a:lnTo>
                    <a:pt x="875" y="2914"/>
                  </a:lnTo>
                  <a:lnTo>
                    <a:pt x="875" y="8354"/>
                  </a:lnTo>
                  <a:lnTo>
                    <a:pt x="875" y="8354"/>
                  </a:lnTo>
                  <a:lnTo>
                    <a:pt x="875" y="8451"/>
                  </a:lnTo>
                  <a:lnTo>
                    <a:pt x="972" y="8548"/>
                  </a:lnTo>
                  <a:lnTo>
                    <a:pt x="972" y="8548"/>
                  </a:lnTo>
                  <a:lnTo>
                    <a:pt x="1166" y="8451"/>
                  </a:lnTo>
                  <a:lnTo>
                    <a:pt x="1263" y="8354"/>
                  </a:lnTo>
                  <a:lnTo>
                    <a:pt x="1263" y="2817"/>
                  </a:lnTo>
                  <a:lnTo>
                    <a:pt x="1263" y="2817"/>
                  </a:lnTo>
                  <a:lnTo>
                    <a:pt x="1263" y="2526"/>
                  </a:lnTo>
                  <a:lnTo>
                    <a:pt x="1458" y="2235"/>
                  </a:lnTo>
                  <a:lnTo>
                    <a:pt x="1652" y="1943"/>
                  </a:lnTo>
                  <a:lnTo>
                    <a:pt x="1846" y="1749"/>
                  </a:lnTo>
                  <a:lnTo>
                    <a:pt x="3497" y="680"/>
                  </a:lnTo>
                  <a:lnTo>
                    <a:pt x="5440" y="680"/>
                  </a:lnTo>
                  <a:lnTo>
                    <a:pt x="7091" y="1749"/>
                  </a:lnTo>
                  <a:lnTo>
                    <a:pt x="7091" y="1749"/>
                  </a:lnTo>
                  <a:lnTo>
                    <a:pt x="7382" y="1943"/>
                  </a:lnTo>
                  <a:lnTo>
                    <a:pt x="7577" y="2235"/>
                  </a:lnTo>
                  <a:lnTo>
                    <a:pt x="7771" y="2526"/>
                  </a:lnTo>
                  <a:lnTo>
                    <a:pt x="7771" y="2914"/>
                  </a:lnTo>
                  <a:lnTo>
                    <a:pt x="7771" y="3206"/>
                  </a:lnTo>
                  <a:lnTo>
                    <a:pt x="3983" y="3206"/>
                  </a:lnTo>
                  <a:lnTo>
                    <a:pt x="3983" y="3206"/>
                  </a:lnTo>
                  <a:lnTo>
                    <a:pt x="3692" y="3206"/>
                  </a:lnTo>
                  <a:lnTo>
                    <a:pt x="3497" y="3303"/>
                  </a:lnTo>
                  <a:lnTo>
                    <a:pt x="3400" y="3594"/>
                  </a:lnTo>
                  <a:lnTo>
                    <a:pt x="3303" y="3789"/>
                  </a:lnTo>
                  <a:lnTo>
                    <a:pt x="3303" y="8742"/>
                  </a:lnTo>
                  <a:lnTo>
                    <a:pt x="3303" y="8742"/>
                  </a:lnTo>
                  <a:lnTo>
                    <a:pt x="3400" y="8936"/>
                  </a:lnTo>
                  <a:lnTo>
                    <a:pt x="3497" y="9131"/>
                  </a:lnTo>
                  <a:lnTo>
                    <a:pt x="3692" y="9228"/>
                  </a:lnTo>
                  <a:lnTo>
                    <a:pt x="3789" y="9228"/>
                  </a:lnTo>
                  <a:lnTo>
                    <a:pt x="7771" y="9228"/>
                  </a:lnTo>
                  <a:lnTo>
                    <a:pt x="7771" y="9908"/>
                  </a:lnTo>
                  <a:lnTo>
                    <a:pt x="7771" y="9908"/>
                  </a:lnTo>
                  <a:lnTo>
                    <a:pt x="7674" y="10199"/>
                  </a:lnTo>
                  <a:lnTo>
                    <a:pt x="7577" y="10393"/>
                  </a:lnTo>
                  <a:lnTo>
                    <a:pt x="7382" y="10587"/>
                  </a:lnTo>
                  <a:lnTo>
                    <a:pt x="7091" y="10587"/>
                  </a:lnTo>
                  <a:lnTo>
                    <a:pt x="1458" y="1058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65"/>
            <p:cNvSpPr/>
            <p:nvPr/>
          </p:nvSpPr>
          <p:spPr>
            <a:xfrm>
              <a:off x="7344709" y="4122208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65"/>
          <p:cNvGrpSpPr/>
          <p:nvPr/>
        </p:nvGrpSpPr>
        <p:grpSpPr>
          <a:xfrm>
            <a:off x="4524402" y="3647143"/>
            <a:ext cx="506252" cy="502619"/>
            <a:chOff x="7232211" y="2547438"/>
            <a:chExt cx="371507" cy="368868"/>
          </a:xfrm>
        </p:grpSpPr>
        <p:sp>
          <p:nvSpPr>
            <p:cNvPr id="478" name="Google Shape;478;p65"/>
            <p:cNvSpPr/>
            <p:nvPr/>
          </p:nvSpPr>
          <p:spPr>
            <a:xfrm>
              <a:off x="7548749" y="2547438"/>
              <a:ext cx="10477" cy="15729"/>
            </a:xfrm>
            <a:custGeom>
              <a:rect b="b" l="l" r="r" t="t"/>
              <a:pathLst>
                <a:path extrusionOk="0" h="584" w="389">
                  <a:moveTo>
                    <a:pt x="292" y="1"/>
                  </a:moveTo>
                  <a:lnTo>
                    <a:pt x="98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98" y="583"/>
                  </a:lnTo>
                  <a:lnTo>
                    <a:pt x="389" y="583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65"/>
            <p:cNvSpPr/>
            <p:nvPr/>
          </p:nvSpPr>
          <p:spPr>
            <a:xfrm>
              <a:off x="7548749" y="2547438"/>
              <a:ext cx="10477" cy="15729"/>
            </a:xfrm>
            <a:custGeom>
              <a:rect b="b" l="l" r="r" t="t"/>
              <a:pathLst>
                <a:path extrusionOk="0" fill="none" h="584" w="389">
                  <a:moveTo>
                    <a:pt x="195" y="583"/>
                  </a:moveTo>
                  <a:lnTo>
                    <a:pt x="195" y="583"/>
                  </a:lnTo>
                  <a:lnTo>
                    <a:pt x="389" y="583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98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0" y="389"/>
                  </a:lnTo>
                  <a:lnTo>
                    <a:pt x="98" y="583"/>
                  </a:lnTo>
                  <a:lnTo>
                    <a:pt x="195" y="583"/>
                  </a:lnTo>
                  <a:lnTo>
                    <a:pt x="195" y="5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65"/>
            <p:cNvSpPr/>
            <p:nvPr/>
          </p:nvSpPr>
          <p:spPr>
            <a:xfrm>
              <a:off x="7553974" y="2563140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65"/>
            <p:cNvSpPr/>
            <p:nvPr/>
          </p:nvSpPr>
          <p:spPr>
            <a:xfrm>
              <a:off x="7548749" y="2631144"/>
              <a:ext cx="10477" cy="15729"/>
            </a:xfrm>
            <a:custGeom>
              <a:rect b="b" l="l" r="r" t="t"/>
              <a:pathLst>
                <a:path extrusionOk="0" h="584" w="389">
                  <a:moveTo>
                    <a:pt x="98" y="1"/>
                  </a:moveTo>
                  <a:lnTo>
                    <a:pt x="0" y="195"/>
                  </a:lnTo>
                  <a:lnTo>
                    <a:pt x="0" y="389"/>
                  </a:lnTo>
                  <a:lnTo>
                    <a:pt x="98" y="486"/>
                  </a:lnTo>
                  <a:lnTo>
                    <a:pt x="195" y="584"/>
                  </a:lnTo>
                  <a:lnTo>
                    <a:pt x="389" y="486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65"/>
            <p:cNvSpPr/>
            <p:nvPr/>
          </p:nvSpPr>
          <p:spPr>
            <a:xfrm>
              <a:off x="7548749" y="2631144"/>
              <a:ext cx="10477" cy="15729"/>
            </a:xfrm>
            <a:custGeom>
              <a:rect b="b" l="l" r="r" t="t"/>
              <a:pathLst>
                <a:path extrusionOk="0" fill="none" h="584" w="389">
                  <a:moveTo>
                    <a:pt x="0" y="195"/>
                  </a:moveTo>
                  <a:lnTo>
                    <a:pt x="0" y="389"/>
                  </a:lnTo>
                  <a:lnTo>
                    <a:pt x="0" y="389"/>
                  </a:lnTo>
                  <a:lnTo>
                    <a:pt x="98" y="486"/>
                  </a:lnTo>
                  <a:lnTo>
                    <a:pt x="195" y="584"/>
                  </a:lnTo>
                  <a:lnTo>
                    <a:pt x="195" y="584"/>
                  </a:lnTo>
                  <a:lnTo>
                    <a:pt x="389" y="486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98" y="1"/>
                  </a:lnTo>
                  <a:lnTo>
                    <a:pt x="0" y="195"/>
                  </a:lnTo>
                  <a:lnTo>
                    <a:pt x="0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65"/>
            <p:cNvSpPr/>
            <p:nvPr/>
          </p:nvSpPr>
          <p:spPr>
            <a:xfrm>
              <a:off x="7548749" y="2636396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65"/>
            <p:cNvSpPr/>
            <p:nvPr/>
          </p:nvSpPr>
          <p:spPr>
            <a:xfrm>
              <a:off x="7577513" y="2560527"/>
              <a:ext cx="15729" cy="15729"/>
            </a:xfrm>
            <a:custGeom>
              <a:rect b="b" l="l" r="r" t="t"/>
              <a:pathLst>
                <a:path extrusionOk="0" h="584" w="584">
                  <a:moveTo>
                    <a:pt x="292" y="0"/>
                  </a:moveTo>
                  <a:lnTo>
                    <a:pt x="195" y="97"/>
                  </a:lnTo>
                  <a:lnTo>
                    <a:pt x="1" y="195"/>
                  </a:lnTo>
                  <a:lnTo>
                    <a:pt x="1" y="389"/>
                  </a:lnTo>
                  <a:lnTo>
                    <a:pt x="1" y="486"/>
                  </a:lnTo>
                  <a:lnTo>
                    <a:pt x="195" y="583"/>
                  </a:lnTo>
                  <a:lnTo>
                    <a:pt x="292" y="486"/>
                  </a:lnTo>
                  <a:lnTo>
                    <a:pt x="487" y="389"/>
                  </a:lnTo>
                  <a:lnTo>
                    <a:pt x="584" y="195"/>
                  </a:lnTo>
                  <a:lnTo>
                    <a:pt x="487" y="97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65"/>
            <p:cNvSpPr/>
            <p:nvPr/>
          </p:nvSpPr>
          <p:spPr>
            <a:xfrm>
              <a:off x="7577513" y="2560527"/>
              <a:ext cx="15729" cy="15729"/>
            </a:xfrm>
            <a:custGeom>
              <a:rect b="b" l="l" r="r" t="t"/>
              <a:pathLst>
                <a:path extrusionOk="0" fill="none" h="584" w="584">
                  <a:moveTo>
                    <a:pt x="292" y="486"/>
                  </a:moveTo>
                  <a:lnTo>
                    <a:pt x="487" y="389"/>
                  </a:lnTo>
                  <a:lnTo>
                    <a:pt x="487" y="389"/>
                  </a:lnTo>
                  <a:lnTo>
                    <a:pt x="584" y="195"/>
                  </a:lnTo>
                  <a:lnTo>
                    <a:pt x="487" y="97"/>
                  </a:lnTo>
                  <a:lnTo>
                    <a:pt x="487" y="97"/>
                  </a:lnTo>
                  <a:lnTo>
                    <a:pt x="292" y="0"/>
                  </a:lnTo>
                  <a:lnTo>
                    <a:pt x="195" y="97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1" y="389"/>
                  </a:lnTo>
                  <a:lnTo>
                    <a:pt x="1" y="486"/>
                  </a:lnTo>
                  <a:lnTo>
                    <a:pt x="1" y="486"/>
                  </a:lnTo>
                  <a:lnTo>
                    <a:pt x="195" y="583"/>
                  </a:lnTo>
                  <a:lnTo>
                    <a:pt x="292" y="486"/>
                  </a:lnTo>
                  <a:lnTo>
                    <a:pt x="292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65"/>
            <p:cNvSpPr/>
            <p:nvPr/>
          </p:nvSpPr>
          <p:spPr>
            <a:xfrm>
              <a:off x="7585377" y="2573590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65"/>
            <p:cNvSpPr/>
            <p:nvPr/>
          </p:nvSpPr>
          <p:spPr>
            <a:xfrm>
              <a:off x="7517346" y="2618082"/>
              <a:ext cx="15729" cy="15702"/>
            </a:xfrm>
            <a:custGeom>
              <a:rect b="b" l="l" r="r" t="t"/>
              <a:pathLst>
                <a:path extrusionOk="0" h="583" w="584">
                  <a:moveTo>
                    <a:pt x="389" y="0"/>
                  </a:moveTo>
                  <a:lnTo>
                    <a:pt x="195" y="97"/>
                  </a:lnTo>
                  <a:lnTo>
                    <a:pt x="98" y="292"/>
                  </a:lnTo>
                  <a:lnTo>
                    <a:pt x="1" y="389"/>
                  </a:lnTo>
                  <a:lnTo>
                    <a:pt x="98" y="583"/>
                  </a:lnTo>
                  <a:lnTo>
                    <a:pt x="389" y="583"/>
                  </a:lnTo>
                  <a:lnTo>
                    <a:pt x="487" y="389"/>
                  </a:lnTo>
                  <a:lnTo>
                    <a:pt x="584" y="292"/>
                  </a:lnTo>
                  <a:lnTo>
                    <a:pt x="487" y="9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65"/>
            <p:cNvSpPr/>
            <p:nvPr/>
          </p:nvSpPr>
          <p:spPr>
            <a:xfrm>
              <a:off x="7517346" y="2618082"/>
              <a:ext cx="15729" cy="15702"/>
            </a:xfrm>
            <a:custGeom>
              <a:rect b="b" l="l" r="r" t="t"/>
              <a:pathLst>
                <a:path extrusionOk="0" fill="none" h="583" w="584">
                  <a:moveTo>
                    <a:pt x="195" y="97"/>
                  </a:moveTo>
                  <a:lnTo>
                    <a:pt x="98" y="292"/>
                  </a:lnTo>
                  <a:lnTo>
                    <a:pt x="98" y="292"/>
                  </a:lnTo>
                  <a:lnTo>
                    <a:pt x="1" y="389"/>
                  </a:lnTo>
                  <a:lnTo>
                    <a:pt x="98" y="583"/>
                  </a:lnTo>
                  <a:lnTo>
                    <a:pt x="98" y="583"/>
                  </a:lnTo>
                  <a:lnTo>
                    <a:pt x="195" y="583"/>
                  </a:lnTo>
                  <a:lnTo>
                    <a:pt x="389" y="583"/>
                  </a:lnTo>
                  <a:lnTo>
                    <a:pt x="487" y="389"/>
                  </a:lnTo>
                  <a:lnTo>
                    <a:pt x="487" y="389"/>
                  </a:lnTo>
                  <a:lnTo>
                    <a:pt x="584" y="292"/>
                  </a:lnTo>
                  <a:lnTo>
                    <a:pt x="487" y="97"/>
                  </a:lnTo>
                  <a:lnTo>
                    <a:pt x="487" y="97"/>
                  </a:lnTo>
                  <a:lnTo>
                    <a:pt x="389" y="0"/>
                  </a:lnTo>
                  <a:lnTo>
                    <a:pt x="195" y="97"/>
                  </a:lnTo>
                  <a:lnTo>
                    <a:pt x="195" y="9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65"/>
            <p:cNvSpPr/>
            <p:nvPr/>
          </p:nvSpPr>
          <p:spPr>
            <a:xfrm>
              <a:off x="7522598" y="2620695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65"/>
            <p:cNvSpPr/>
            <p:nvPr/>
          </p:nvSpPr>
          <p:spPr>
            <a:xfrm>
              <a:off x="7587990" y="2591904"/>
              <a:ext cx="15729" cy="10504"/>
            </a:xfrm>
            <a:custGeom>
              <a:rect b="b" l="l" r="r" t="t"/>
              <a:pathLst>
                <a:path extrusionOk="0" h="390" w="584">
                  <a:moveTo>
                    <a:pt x="195" y="1"/>
                  </a:moveTo>
                  <a:lnTo>
                    <a:pt x="98" y="98"/>
                  </a:lnTo>
                  <a:lnTo>
                    <a:pt x="0" y="195"/>
                  </a:lnTo>
                  <a:lnTo>
                    <a:pt x="98" y="389"/>
                  </a:lnTo>
                  <a:lnTo>
                    <a:pt x="583" y="389"/>
                  </a:lnTo>
                  <a:lnTo>
                    <a:pt x="583" y="195"/>
                  </a:lnTo>
                  <a:lnTo>
                    <a:pt x="583" y="98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65"/>
            <p:cNvSpPr/>
            <p:nvPr/>
          </p:nvSpPr>
          <p:spPr>
            <a:xfrm>
              <a:off x="7587990" y="2591904"/>
              <a:ext cx="15729" cy="10504"/>
            </a:xfrm>
            <a:custGeom>
              <a:rect b="b" l="l" r="r" t="t"/>
              <a:pathLst>
                <a:path extrusionOk="0" fill="none" h="390" w="584">
                  <a:moveTo>
                    <a:pt x="0" y="195"/>
                  </a:moveTo>
                  <a:lnTo>
                    <a:pt x="0" y="195"/>
                  </a:lnTo>
                  <a:lnTo>
                    <a:pt x="98" y="389"/>
                  </a:lnTo>
                  <a:lnTo>
                    <a:pt x="195" y="389"/>
                  </a:lnTo>
                  <a:lnTo>
                    <a:pt x="389" y="389"/>
                  </a:lnTo>
                  <a:lnTo>
                    <a:pt x="389" y="389"/>
                  </a:lnTo>
                  <a:lnTo>
                    <a:pt x="583" y="389"/>
                  </a:lnTo>
                  <a:lnTo>
                    <a:pt x="583" y="195"/>
                  </a:lnTo>
                  <a:lnTo>
                    <a:pt x="583" y="195"/>
                  </a:lnTo>
                  <a:lnTo>
                    <a:pt x="583" y="98"/>
                  </a:lnTo>
                  <a:lnTo>
                    <a:pt x="389" y="1"/>
                  </a:lnTo>
                  <a:lnTo>
                    <a:pt x="195" y="1"/>
                  </a:lnTo>
                  <a:lnTo>
                    <a:pt x="195" y="1"/>
                  </a:lnTo>
                  <a:lnTo>
                    <a:pt x="98" y="98"/>
                  </a:lnTo>
                  <a:lnTo>
                    <a:pt x="0" y="195"/>
                  </a:lnTo>
                  <a:lnTo>
                    <a:pt x="0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65"/>
            <p:cNvSpPr/>
            <p:nvPr/>
          </p:nvSpPr>
          <p:spPr>
            <a:xfrm>
              <a:off x="7587990" y="2597156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65"/>
            <p:cNvSpPr/>
            <p:nvPr/>
          </p:nvSpPr>
          <p:spPr>
            <a:xfrm>
              <a:off x="7504284" y="2591904"/>
              <a:ext cx="18341" cy="10504"/>
            </a:xfrm>
            <a:custGeom>
              <a:rect b="b" l="l" r="r" t="t"/>
              <a:pathLst>
                <a:path extrusionOk="0" h="390" w="681">
                  <a:moveTo>
                    <a:pt x="292" y="1"/>
                  </a:moveTo>
                  <a:lnTo>
                    <a:pt x="97" y="98"/>
                  </a:lnTo>
                  <a:lnTo>
                    <a:pt x="0" y="195"/>
                  </a:lnTo>
                  <a:lnTo>
                    <a:pt x="97" y="292"/>
                  </a:lnTo>
                  <a:lnTo>
                    <a:pt x="292" y="389"/>
                  </a:lnTo>
                  <a:lnTo>
                    <a:pt x="583" y="389"/>
                  </a:lnTo>
                  <a:lnTo>
                    <a:pt x="680" y="195"/>
                  </a:lnTo>
                  <a:lnTo>
                    <a:pt x="583" y="9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65"/>
            <p:cNvSpPr/>
            <p:nvPr/>
          </p:nvSpPr>
          <p:spPr>
            <a:xfrm>
              <a:off x="7504284" y="2591904"/>
              <a:ext cx="18341" cy="10504"/>
            </a:xfrm>
            <a:custGeom>
              <a:rect b="b" l="l" r="r" t="t"/>
              <a:pathLst>
                <a:path extrusionOk="0" fill="none" h="390" w="681">
                  <a:moveTo>
                    <a:pt x="292" y="389"/>
                  </a:moveTo>
                  <a:lnTo>
                    <a:pt x="389" y="389"/>
                  </a:lnTo>
                  <a:lnTo>
                    <a:pt x="389" y="389"/>
                  </a:lnTo>
                  <a:lnTo>
                    <a:pt x="583" y="389"/>
                  </a:lnTo>
                  <a:lnTo>
                    <a:pt x="680" y="195"/>
                  </a:lnTo>
                  <a:lnTo>
                    <a:pt x="680" y="195"/>
                  </a:lnTo>
                  <a:lnTo>
                    <a:pt x="583" y="98"/>
                  </a:lnTo>
                  <a:lnTo>
                    <a:pt x="486" y="1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97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97" y="292"/>
                  </a:lnTo>
                  <a:lnTo>
                    <a:pt x="292" y="389"/>
                  </a:lnTo>
                  <a:lnTo>
                    <a:pt x="292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65"/>
            <p:cNvSpPr/>
            <p:nvPr/>
          </p:nvSpPr>
          <p:spPr>
            <a:xfrm>
              <a:off x="7509509" y="2602380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65"/>
            <p:cNvSpPr/>
            <p:nvPr/>
          </p:nvSpPr>
          <p:spPr>
            <a:xfrm>
              <a:off x="7577513" y="2618082"/>
              <a:ext cx="15729" cy="15702"/>
            </a:xfrm>
            <a:custGeom>
              <a:rect b="b" l="l" r="r" t="t"/>
              <a:pathLst>
                <a:path extrusionOk="0" h="583" w="584">
                  <a:moveTo>
                    <a:pt x="195" y="0"/>
                  </a:moveTo>
                  <a:lnTo>
                    <a:pt x="1" y="97"/>
                  </a:lnTo>
                  <a:lnTo>
                    <a:pt x="1" y="292"/>
                  </a:lnTo>
                  <a:lnTo>
                    <a:pt x="1" y="389"/>
                  </a:lnTo>
                  <a:lnTo>
                    <a:pt x="195" y="583"/>
                  </a:lnTo>
                  <a:lnTo>
                    <a:pt x="487" y="583"/>
                  </a:lnTo>
                  <a:lnTo>
                    <a:pt x="584" y="389"/>
                  </a:lnTo>
                  <a:lnTo>
                    <a:pt x="487" y="292"/>
                  </a:lnTo>
                  <a:lnTo>
                    <a:pt x="292" y="97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65"/>
            <p:cNvSpPr/>
            <p:nvPr/>
          </p:nvSpPr>
          <p:spPr>
            <a:xfrm>
              <a:off x="7577513" y="2618082"/>
              <a:ext cx="15729" cy="15702"/>
            </a:xfrm>
            <a:custGeom>
              <a:rect b="b" l="l" r="r" t="t"/>
              <a:pathLst>
                <a:path extrusionOk="0" fill="none" h="583" w="584">
                  <a:moveTo>
                    <a:pt x="1" y="97"/>
                  </a:moveTo>
                  <a:lnTo>
                    <a:pt x="1" y="97"/>
                  </a:lnTo>
                  <a:lnTo>
                    <a:pt x="1" y="292"/>
                  </a:lnTo>
                  <a:lnTo>
                    <a:pt x="1" y="389"/>
                  </a:lnTo>
                  <a:lnTo>
                    <a:pt x="195" y="583"/>
                  </a:lnTo>
                  <a:lnTo>
                    <a:pt x="195" y="583"/>
                  </a:lnTo>
                  <a:lnTo>
                    <a:pt x="292" y="583"/>
                  </a:lnTo>
                  <a:lnTo>
                    <a:pt x="487" y="583"/>
                  </a:lnTo>
                  <a:lnTo>
                    <a:pt x="487" y="583"/>
                  </a:lnTo>
                  <a:lnTo>
                    <a:pt x="584" y="389"/>
                  </a:lnTo>
                  <a:lnTo>
                    <a:pt x="487" y="292"/>
                  </a:lnTo>
                  <a:lnTo>
                    <a:pt x="292" y="97"/>
                  </a:lnTo>
                  <a:lnTo>
                    <a:pt x="292" y="97"/>
                  </a:lnTo>
                  <a:lnTo>
                    <a:pt x="195" y="0"/>
                  </a:lnTo>
                  <a:lnTo>
                    <a:pt x="1" y="97"/>
                  </a:lnTo>
                  <a:lnTo>
                    <a:pt x="1" y="9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65"/>
            <p:cNvSpPr/>
            <p:nvPr/>
          </p:nvSpPr>
          <p:spPr>
            <a:xfrm>
              <a:off x="7577513" y="2620695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65"/>
            <p:cNvSpPr/>
            <p:nvPr/>
          </p:nvSpPr>
          <p:spPr>
            <a:xfrm>
              <a:off x="7517346" y="2560527"/>
              <a:ext cx="15729" cy="15729"/>
            </a:xfrm>
            <a:custGeom>
              <a:rect b="b" l="l" r="r" t="t"/>
              <a:pathLst>
                <a:path extrusionOk="0" h="584" w="584">
                  <a:moveTo>
                    <a:pt x="195" y="0"/>
                  </a:moveTo>
                  <a:lnTo>
                    <a:pt x="98" y="97"/>
                  </a:lnTo>
                  <a:lnTo>
                    <a:pt x="1" y="195"/>
                  </a:lnTo>
                  <a:lnTo>
                    <a:pt x="98" y="389"/>
                  </a:lnTo>
                  <a:lnTo>
                    <a:pt x="195" y="486"/>
                  </a:lnTo>
                  <a:lnTo>
                    <a:pt x="389" y="583"/>
                  </a:lnTo>
                  <a:lnTo>
                    <a:pt x="487" y="486"/>
                  </a:lnTo>
                  <a:lnTo>
                    <a:pt x="584" y="389"/>
                  </a:lnTo>
                  <a:lnTo>
                    <a:pt x="487" y="195"/>
                  </a:lnTo>
                  <a:lnTo>
                    <a:pt x="389" y="97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65"/>
            <p:cNvSpPr/>
            <p:nvPr/>
          </p:nvSpPr>
          <p:spPr>
            <a:xfrm>
              <a:off x="7517346" y="2560527"/>
              <a:ext cx="15729" cy="15729"/>
            </a:xfrm>
            <a:custGeom>
              <a:rect b="b" l="l" r="r" t="t"/>
              <a:pathLst>
                <a:path extrusionOk="0" fill="none" h="584" w="584">
                  <a:moveTo>
                    <a:pt x="195" y="486"/>
                  </a:moveTo>
                  <a:lnTo>
                    <a:pt x="195" y="486"/>
                  </a:lnTo>
                  <a:lnTo>
                    <a:pt x="389" y="583"/>
                  </a:lnTo>
                  <a:lnTo>
                    <a:pt x="487" y="486"/>
                  </a:lnTo>
                  <a:lnTo>
                    <a:pt x="487" y="486"/>
                  </a:lnTo>
                  <a:lnTo>
                    <a:pt x="584" y="389"/>
                  </a:lnTo>
                  <a:lnTo>
                    <a:pt x="487" y="195"/>
                  </a:lnTo>
                  <a:lnTo>
                    <a:pt x="389" y="97"/>
                  </a:lnTo>
                  <a:lnTo>
                    <a:pt x="389" y="97"/>
                  </a:lnTo>
                  <a:lnTo>
                    <a:pt x="195" y="0"/>
                  </a:lnTo>
                  <a:lnTo>
                    <a:pt x="98" y="97"/>
                  </a:lnTo>
                  <a:lnTo>
                    <a:pt x="98" y="97"/>
                  </a:lnTo>
                  <a:lnTo>
                    <a:pt x="1" y="195"/>
                  </a:lnTo>
                  <a:lnTo>
                    <a:pt x="98" y="389"/>
                  </a:lnTo>
                  <a:lnTo>
                    <a:pt x="195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65"/>
            <p:cNvSpPr/>
            <p:nvPr/>
          </p:nvSpPr>
          <p:spPr>
            <a:xfrm>
              <a:off x="7522598" y="2573590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65"/>
            <p:cNvSpPr/>
            <p:nvPr/>
          </p:nvSpPr>
          <p:spPr>
            <a:xfrm>
              <a:off x="7232211" y="2628532"/>
              <a:ext cx="371507" cy="287774"/>
            </a:xfrm>
            <a:custGeom>
              <a:rect b="b" l="l" r="r" t="t"/>
              <a:pathLst>
                <a:path extrusionOk="0" h="10685" w="13794">
                  <a:moveTo>
                    <a:pt x="6703" y="1263"/>
                  </a:moveTo>
                  <a:lnTo>
                    <a:pt x="6703" y="2526"/>
                  </a:lnTo>
                  <a:lnTo>
                    <a:pt x="3400" y="2526"/>
                  </a:lnTo>
                  <a:lnTo>
                    <a:pt x="4177" y="2040"/>
                  </a:lnTo>
                  <a:lnTo>
                    <a:pt x="4955" y="1652"/>
                  </a:lnTo>
                  <a:lnTo>
                    <a:pt x="5829" y="1360"/>
                  </a:lnTo>
                  <a:lnTo>
                    <a:pt x="6703" y="1263"/>
                  </a:lnTo>
                  <a:close/>
                  <a:moveTo>
                    <a:pt x="7188" y="1263"/>
                  </a:moveTo>
                  <a:lnTo>
                    <a:pt x="8063" y="1360"/>
                  </a:lnTo>
                  <a:lnTo>
                    <a:pt x="8937" y="1652"/>
                  </a:lnTo>
                  <a:lnTo>
                    <a:pt x="9714" y="2040"/>
                  </a:lnTo>
                  <a:lnTo>
                    <a:pt x="10394" y="2526"/>
                  </a:lnTo>
                  <a:lnTo>
                    <a:pt x="7188" y="2526"/>
                  </a:lnTo>
                  <a:lnTo>
                    <a:pt x="7188" y="1263"/>
                  </a:lnTo>
                  <a:close/>
                  <a:moveTo>
                    <a:pt x="6703" y="3012"/>
                  </a:moveTo>
                  <a:lnTo>
                    <a:pt x="6703" y="4274"/>
                  </a:lnTo>
                  <a:lnTo>
                    <a:pt x="5149" y="4274"/>
                  </a:lnTo>
                  <a:lnTo>
                    <a:pt x="4760" y="4371"/>
                  </a:lnTo>
                  <a:lnTo>
                    <a:pt x="4566" y="4663"/>
                  </a:lnTo>
                  <a:lnTo>
                    <a:pt x="2138" y="4663"/>
                  </a:lnTo>
                  <a:lnTo>
                    <a:pt x="2526" y="3789"/>
                  </a:lnTo>
                  <a:lnTo>
                    <a:pt x="3109" y="3012"/>
                  </a:lnTo>
                  <a:close/>
                  <a:moveTo>
                    <a:pt x="10782" y="3012"/>
                  </a:moveTo>
                  <a:lnTo>
                    <a:pt x="11268" y="3789"/>
                  </a:lnTo>
                  <a:lnTo>
                    <a:pt x="11656" y="4663"/>
                  </a:lnTo>
                  <a:lnTo>
                    <a:pt x="9228" y="4663"/>
                  </a:lnTo>
                  <a:lnTo>
                    <a:pt x="9034" y="4371"/>
                  </a:lnTo>
                  <a:lnTo>
                    <a:pt x="8742" y="4274"/>
                  </a:lnTo>
                  <a:lnTo>
                    <a:pt x="7091" y="4274"/>
                  </a:lnTo>
                  <a:lnTo>
                    <a:pt x="7091" y="3012"/>
                  </a:lnTo>
                  <a:close/>
                  <a:moveTo>
                    <a:pt x="8742" y="4663"/>
                  </a:moveTo>
                  <a:lnTo>
                    <a:pt x="8840" y="4760"/>
                  </a:lnTo>
                  <a:lnTo>
                    <a:pt x="8840" y="4857"/>
                  </a:lnTo>
                  <a:lnTo>
                    <a:pt x="8840" y="4954"/>
                  </a:lnTo>
                  <a:lnTo>
                    <a:pt x="5052" y="4954"/>
                  </a:lnTo>
                  <a:lnTo>
                    <a:pt x="4955" y="4857"/>
                  </a:lnTo>
                  <a:lnTo>
                    <a:pt x="5052" y="4760"/>
                  </a:lnTo>
                  <a:lnTo>
                    <a:pt x="5149" y="4663"/>
                  </a:lnTo>
                  <a:close/>
                  <a:moveTo>
                    <a:pt x="4566" y="5051"/>
                  </a:moveTo>
                  <a:lnTo>
                    <a:pt x="4760" y="5246"/>
                  </a:lnTo>
                  <a:lnTo>
                    <a:pt x="5052" y="5440"/>
                  </a:lnTo>
                  <a:lnTo>
                    <a:pt x="5052" y="7285"/>
                  </a:lnTo>
                  <a:lnTo>
                    <a:pt x="3692" y="7285"/>
                  </a:lnTo>
                  <a:lnTo>
                    <a:pt x="3692" y="6702"/>
                  </a:lnTo>
                  <a:lnTo>
                    <a:pt x="3692" y="6508"/>
                  </a:lnTo>
                  <a:lnTo>
                    <a:pt x="3400" y="6508"/>
                  </a:lnTo>
                  <a:lnTo>
                    <a:pt x="3303" y="6702"/>
                  </a:lnTo>
                  <a:lnTo>
                    <a:pt x="3303" y="7285"/>
                  </a:lnTo>
                  <a:lnTo>
                    <a:pt x="1846" y="7285"/>
                  </a:lnTo>
                  <a:lnTo>
                    <a:pt x="1846" y="6314"/>
                  </a:lnTo>
                  <a:lnTo>
                    <a:pt x="1846" y="5634"/>
                  </a:lnTo>
                  <a:lnTo>
                    <a:pt x="1944" y="5051"/>
                  </a:lnTo>
                  <a:lnTo>
                    <a:pt x="3303" y="5051"/>
                  </a:lnTo>
                  <a:lnTo>
                    <a:pt x="3303" y="5731"/>
                  </a:lnTo>
                  <a:lnTo>
                    <a:pt x="3400" y="5925"/>
                  </a:lnTo>
                  <a:lnTo>
                    <a:pt x="3692" y="5925"/>
                  </a:lnTo>
                  <a:lnTo>
                    <a:pt x="3692" y="5731"/>
                  </a:lnTo>
                  <a:lnTo>
                    <a:pt x="3692" y="5051"/>
                  </a:lnTo>
                  <a:close/>
                  <a:moveTo>
                    <a:pt x="8451" y="5343"/>
                  </a:moveTo>
                  <a:lnTo>
                    <a:pt x="8451" y="7285"/>
                  </a:lnTo>
                  <a:lnTo>
                    <a:pt x="5440" y="7285"/>
                  </a:lnTo>
                  <a:lnTo>
                    <a:pt x="5440" y="5343"/>
                  </a:lnTo>
                  <a:close/>
                  <a:moveTo>
                    <a:pt x="10102" y="5051"/>
                  </a:moveTo>
                  <a:lnTo>
                    <a:pt x="10102" y="7285"/>
                  </a:lnTo>
                  <a:lnTo>
                    <a:pt x="8840" y="7285"/>
                  </a:lnTo>
                  <a:lnTo>
                    <a:pt x="8840" y="5343"/>
                  </a:lnTo>
                  <a:lnTo>
                    <a:pt x="9034" y="5246"/>
                  </a:lnTo>
                  <a:lnTo>
                    <a:pt x="9228" y="5051"/>
                  </a:lnTo>
                  <a:close/>
                  <a:moveTo>
                    <a:pt x="11851" y="5051"/>
                  </a:moveTo>
                  <a:lnTo>
                    <a:pt x="12045" y="5634"/>
                  </a:lnTo>
                  <a:lnTo>
                    <a:pt x="12045" y="6314"/>
                  </a:lnTo>
                  <a:lnTo>
                    <a:pt x="12045" y="7285"/>
                  </a:lnTo>
                  <a:lnTo>
                    <a:pt x="10491" y="7285"/>
                  </a:lnTo>
                  <a:lnTo>
                    <a:pt x="10491" y="5051"/>
                  </a:lnTo>
                  <a:close/>
                  <a:moveTo>
                    <a:pt x="3303" y="7674"/>
                  </a:moveTo>
                  <a:lnTo>
                    <a:pt x="3303" y="9519"/>
                  </a:lnTo>
                  <a:lnTo>
                    <a:pt x="1846" y="9519"/>
                  </a:lnTo>
                  <a:lnTo>
                    <a:pt x="1846" y="7674"/>
                  </a:lnTo>
                  <a:close/>
                  <a:moveTo>
                    <a:pt x="5052" y="7674"/>
                  </a:moveTo>
                  <a:lnTo>
                    <a:pt x="5052" y="9519"/>
                  </a:lnTo>
                  <a:lnTo>
                    <a:pt x="3692" y="9519"/>
                  </a:lnTo>
                  <a:lnTo>
                    <a:pt x="3692" y="7674"/>
                  </a:lnTo>
                  <a:close/>
                  <a:moveTo>
                    <a:pt x="8451" y="7674"/>
                  </a:moveTo>
                  <a:lnTo>
                    <a:pt x="8451" y="9519"/>
                  </a:lnTo>
                  <a:lnTo>
                    <a:pt x="5440" y="9519"/>
                  </a:lnTo>
                  <a:lnTo>
                    <a:pt x="5440" y="7674"/>
                  </a:lnTo>
                  <a:close/>
                  <a:moveTo>
                    <a:pt x="10102" y="7674"/>
                  </a:moveTo>
                  <a:lnTo>
                    <a:pt x="10102" y="9519"/>
                  </a:lnTo>
                  <a:lnTo>
                    <a:pt x="8840" y="9519"/>
                  </a:lnTo>
                  <a:lnTo>
                    <a:pt x="8840" y="7674"/>
                  </a:lnTo>
                  <a:close/>
                  <a:moveTo>
                    <a:pt x="12045" y="7674"/>
                  </a:moveTo>
                  <a:lnTo>
                    <a:pt x="12045" y="9519"/>
                  </a:lnTo>
                  <a:lnTo>
                    <a:pt x="10491" y="9519"/>
                  </a:lnTo>
                  <a:lnTo>
                    <a:pt x="10491" y="7674"/>
                  </a:lnTo>
                  <a:close/>
                  <a:moveTo>
                    <a:pt x="13210" y="9908"/>
                  </a:moveTo>
                  <a:lnTo>
                    <a:pt x="13405" y="10005"/>
                  </a:lnTo>
                  <a:lnTo>
                    <a:pt x="13405" y="10102"/>
                  </a:lnTo>
                  <a:lnTo>
                    <a:pt x="13405" y="10199"/>
                  </a:lnTo>
                  <a:lnTo>
                    <a:pt x="13308" y="10296"/>
                  </a:lnTo>
                  <a:lnTo>
                    <a:pt x="487" y="10296"/>
                  </a:lnTo>
                  <a:lnTo>
                    <a:pt x="389" y="10199"/>
                  </a:lnTo>
                  <a:lnTo>
                    <a:pt x="487" y="10005"/>
                  </a:lnTo>
                  <a:lnTo>
                    <a:pt x="584" y="9908"/>
                  </a:lnTo>
                  <a:close/>
                  <a:moveTo>
                    <a:pt x="6314" y="1"/>
                  </a:moveTo>
                  <a:lnTo>
                    <a:pt x="5634" y="98"/>
                  </a:lnTo>
                  <a:lnTo>
                    <a:pt x="5052" y="292"/>
                  </a:lnTo>
                  <a:lnTo>
                    <a:pt x="4469" y="486"/>
                  </a:lnTo>
                  <a:lnTo>
                    <a:pt x="3886" y="778"/>
                  </a:lnTo>
                  <a:lnTo>
                    <a:pt x="3400" y="1069"/>
                  </a:lnTo>
                  <a:lnTo>
                    <a:pt x="2915" y="1458"/>
                  </a:lnTo>
                  <a:lnTo>
                    <a:pt x="2429" y="1846"/>
                  </a:lnTo>
                  <a:lnTo>
                    <a:pt x="2041" y="2332"/>
                  </a:lnTo>
                  <a:lnTo>
                    <a:pt x="1652" y="2817"/>
                  </a:lnTo>
                  <a:lnTo>
                    <a:pt x="1361" y="3400"/>
                  </a:lnTo>
                  <a:lnTo>
                    <a:pt x="1069" y="3886"/>
                  </a:lnTo>
                  <a:lnTo>
                    <a:pt x="875" y="4469"/>
                  </a:lnTo>
                  <a:lnTo>
                    <a:pt x="681" y="5148"/>
                  </a:lnTo>
                  <a:lnTo>
                    <a:pt x="584" y="5731"/>
                  </a:lnTo>
                  <a:lnTo>
                    <a:pt x="584" y="6314"/>
                  </a:lnTo>
                  <a:lnTo>
                    <a:pt x="584" y="9519"/>
                  </a:lnTo>
                  <a:lnTo>
                    <a:pt x="389" y="9616"/>
                  </a:lnTo>
                  <a:lnTo>
                    <a:pt x="195" y="9713"/>
                  </a:lnTo>
                  <a:lnTo>
                    <a:pt x="98" y="9908"/>
                  </a:lnTo>
                  <a:lnTo>
                    <a:pt x="1" y="10102"/>
                  </a:lnTo>
                  <a:lnTo>
                    <a:pt x="98" y="10393"/>
                  </a:lnTo>
                  <a:lnTo>
                    <a:pt x="292" y="10588"/>
                  </a:lnTo>
                  <a:lnTo>
                    <a:pt x="584" y="10685"/>
                  </a:lnTo>
                  <a:lnTo>
                    <a:pt x="13405" y="10685"/>
                  </a:lnTo>
                  <a:lnTo>
                    <a:pt x="13599" y="10588"/>
                  </a:lnTo>
                  <a:lnTo>
                    <a:pt x="13793" y="10393"/>
                  </a:lnTo>
                  <a:lnTo>
                    <a:pt x="13793" y="10199"/>
                  </a:lnTo>
                  <a:lnTo>
                    <a:pt x="13793" y="9908"/>
                  </a:lnTo>
                  <a:lnTo>
                    <a:pt x="13696" y="9713"/>
                  </a:lnTo>
                  <a:lnTo>
                    <a:pt x="13502" y="9616"/>
                  </a:lnTo>
                  <a:lnTo>
                    <a:pt x="13308" y="9519"/>
                  </a:lnTo>
                  <a:lnTo>
                    <a:pt x="13308" y="6314"/>
                  </a:lnTo>
                  <a:lnTo>
                    <a:pt x="13210" y="5731"/>
                  </a:lnTo>
                  <a:lnTo>
                    <a:pt x="13113" y="5051"/>
                  </a:lnTo>
                  <a:lnTo>
                    <a:pt x="13016" y="4469"/>
                  </a:lnTo>
                  <a:lnTo>
                    <a:pt x="12822" y="3886"/>
                  </a:lnTo>
                  <a:lnTo>
                    <a:pt x="12628" y="3789"/>
                  </a:lnTo>
                  <a:lnTo>
                    <a:pt x="12530" y="3789"/>
                  </a:lnTo>
                  <a:lnTo>
                    <a:pt x="12433" y="3886"/>
                  </a:lnTo>
                  <a:lnTo>
                    <a:pt x="12433" y="3983"/>
                  </a:lnTo>
                  <a:lnTo>
                    <a:pt x="12628" y="4566"/>
                  </a:lnTo>
                  <a:lnTo>
                    <a:pt x="12725" y="5148"/>
                  </a:lnTo>
                  <a:lnTo>
                    <a:pt x="12822" y="5731"/>
                  </a:lnTo>
                  <a:lnTo>
                    <a:pt x="12822" y="6314"/>
                  </a:lnTo>
                  <a:lnTo>
                    <a:pt x="12822" y="9519"/>
                  </a:lnTo>
                  <a:lnTo>
                    <a:pt x="12433" y="9519"/>
                  </a:lnTo>
                  <a:lnTo>
                    <a:pt x="12433" y="6314"/>
                  </a:lnTo>
                  <a:lnTo>
                    <a:pt x="12336" y="5246"/>
                  </a:lnTo>
                  <a:lnTo>
                    <a:pt x="12045" y="4177"/>
                  </a:lnTo>
                  <a:lnTo>
                    <a:pt x="11462" y="3206"/>
                  </a:lnTo>
                  <a:lnTo>
                    <a:pt x="10782" y="2429"/>
                  </a:lnTo>
                  <a:lnTo>
                    <a:pt x="10005" y="1749"/>
                  </a:lnTo>
                  <a:lnTo>
                    <a:pt x="9034" y="1263"/>
                  </a:lnTo>
                  <a:lnTo>
                    <a:pt x="8063" y="875"/>
                  </a:lnTo>
                  <a:lnTo>
                    <a:pt x="6897" y="778"/>
                  </a:lnTo>
                  <a:lnTo>
                    <a:pt x="5829" y="875"/>
                  </a:lnTo>
                  <a:lnTo>
                    <a:pt x="4760" y="1263"/>
                  </a:lnTo>
                  <a:lnTo>
                    <a:pt x="3886" y="1749"/>
                  </a:lnTo>
                  <a:lnTo>
                    <a:pt x="3012" y="2429"/>
                  </a:lnTo>
                  <a:lnTo>
                    <a:pt x="2332" y="3206"/>
                  </a:lnTo>
                  <a:lnTo>
                    <a:pt x="1846" y="4177"/>
                  </a:lnTo>
                  <a:lnTo>
                    <a:pt x="1555" y="5246"/>
                  </a:lnTo>
                  <a:lnTo>
                    <a:pt x="1458" y="6314"/>
                  </a:lnTo>
                  <a:lnTo>
                    <a:pt x="1458" y="9519"/>
                  </a:lnTo>
                  <a:lnTo>
                    <a:pt x="972" y="9519"/>
                  </a:lnTo>
                  <a:lnTo>
                    <a:pt x="972" y="6314"/>
                  </a:lnTo>
                  <a:lnTo>
                    <a:pt x="972" y="5731"/>
                  </a:lnTo>
                  <a:lnTo>
                    <a:pt x="1069" y="5148"/>
                  </a:lnTo>
                  <a:lnTo>
                    <a:pt x="1458" y="4080"/>
                  </a:lnTo>
                  <a:lnTo>
                    <a:pt x="1944" y="3012"/>
                  </a:lnTo>
                  <a:lnTo>
                    <a:pt x="2721" y="2137"/>
                  </a:lnTo>
                  <a:lnTo>
                    <a:pt x="3595" y="1360"/>
                  </a:lnTo>
                  <a:lnTo>
                    <a:pt x="4663" y="875"/>
                  </a:lnTo>
                  <a:lnTo>
                    <a:pt x="5732" y="486"/>
                  </a:lnTo>
                  <a:lnTo>
                    <a:pt x="6897" y="389"/>
                  </a:lnTo>
                  <a:lnTo>
                    <a:pt x="8063" y="486"/>
                  </a:lnTo>
                  <a:lnTo>
                    <a:pt x="9228" y="875"/>
                  </a:lnTo>
                  <a:lnTo>
                    <a:pt x="10199" y="1360"/>
                  </a:lnTo>
                  <a:lnTo>
                    <a:pt x="11171" y="2137"/>
                  </a:lnTo>
                  <a:lnTo>
                    <a:pt x="11559" y="2623"/>
                  </a:lnTo>
                  <a:lnTo>
                    <a:pt x="11948" y="3206"/>
                  </a:lnTo>
                  <a:lnTo>
                    <a:pt x="12142" y="3303"/>
                  </a:lnTo>
                  <a:lnTo>
                    <a:pt x="12239" y="3303"/>
                  </a:lnTo>
                  <a:lnTo>
                    <a:pt x="12336" y="3109"/>
                  </a:lnTo>
                  <a:lnTo>
                    <a:pt x="12336" y="3012"/>
                  </a:lnTo>
                  <a:lnTo>
                    <a:pt x="11948" y="2429"/>
                  </a:lnTo>
                  <a:lnTo>
                    <a:pt x="11462" y="1846"/>
                  </a:lnTo>
                  <a:lnTo>
                    <a:pt x="10976" y="1458"/>
                  </a:lnTo>
                  <a:lnTo>
                    <a:pt x="10491" y="1069"/>
                  </a:lnTo>
                  <a:lnTo>
                    <a:pt x="9908" y="778"/>
                  </a:lnTo>
                  <a:lnTo>
                    <a:pt x="9325" y="486"/>
                  </a:lnTo>
                  <a:lnTo>
                    <a:pt x="8742" y="292"/>
                  </a:lnTo>
                  <a:lnTo>
                    <a:pt x="8160" y="98"/>
                  </a:lnTo>
                  <a:lnTo>
                    <a:pt x="75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65"/>
            <p:cNvSpPr/>
            <p:nvPr/>
          </p:nvSpPr>
          <p:spPr>
            <a:xfrm>
              <a:off x="7232211" y="2628532"/>
              <a:ext cx="371507" cy="287774"/>
            </a:xfrm>
            <a:custGeom>
              <a:rect b="b" l="l" r="r" t="t"/>
              <a:pathLst>
                <a:path extrusionOk="0" fill="none" h="10685" w="13794">
                  <a:moveTo>
                    <a:pt x="13308" y="9519"/>
                  </a:moveTo>
                  <a:lnTo>
                    <a:pt x="13308" y="6314"/>
                  </a:lnTo>
                  <a:lnTo>
                    <a:pt x="13308" y="6314"/>
                  </a:lnTo>
                  <a:lnTo>
                    <a:pt x="13210" y="5731"/>
                  </a:lnTo>
                  <a:lnTo>
                    <a:pt x="13113" y="5051"/>
                  </a:lnTo>
                  <a:lnTo>
                    <a:pt x="13016" y="4469"/>
                  </a:lnTo>
                  <a:lnTo>
                    <a:pt x="12822" y="3886"/>
                  </a:lnTo>
                  <a:lnTo>
                    <a:pt x="12822" y="3886"/>
                  </a:lnTo>
                  <a:lnTo>
                    <a:pt x="12628" y="3789"/>
                  </a:lnTo>
                  <a:lnTo>
                    <a:pt x="12530" y="3789"/>
                  </a:lnTo>
                  <a:lnTo>
                    <a:pt x="12530" y="3789"/>
                  </a:lnTo>
                  <a:lnTo>
                    <a:pt x="12433" y="3886"/>
                  </a:lnTo>
                  <a:lnTo>
                    <a:pt x="12433" y="3983"/>
                  </a:lnTo>
                  <a:lnTo>
                    <a:pt x="12433" y="3983"/>
                  </a:lnTo>
                  <a:lnTo>
                    <a:pt x="12628" y="4566"/>
                  </a:lnTo>
                  <a:lnTo>
                    <a:pt x="12725" y="5148"/>
                  </a:lnTo>
                  <a:lnTo>
                    <a:pt x="12822" y="5731"/>
                  </a:lnTo>
                  <a:lnTo>
                    <a:pt x="12822" y="6314"/>
                  </a:lnTo>
                  <a:lnTo>
                    <a:pt x="12822" y="9519"/>
                  </a:lnTo>
                  <a:lnTo>
                    <a:pt x="12433" y="9519"/>
                  </a:lnTo>
                  <a:lnTo>
                    <a:pt x="12433" y="6314"/>
                  </a:lnTo>
                  <a:lnTo>
                    <a:pt x="12433" y="6314"/>
                  </a:lnTo>
                  <a:lnTo>
                    <a:pt x="12336" y="5246"/>
                  </a:lnTo>
                  <a:lnTo>
                    <a:pt x="12045" y="4177"/>
                  </a:lnTo>
                  <a:lnTo>
                    <a:pt x="11462" y="3206"/>
                  </a:lnTo>
                  <a:lnTo>
                    <a:pt x="10782" y="2429"/>
                  </a:lnTo>
                  <a:lnTo>
                    <a:pt x="10005" y="1749"/>
                  </a:lnTo>
                  <a:lnTo>
                    <a:pt x="9034" y="1263"/>
                  </a:lnTo>
                  <a:lnTo>
                    <a:pt x="8063" y="875"/>
                  </a:lnTo>
                  <a:lnTo>
                    <a:pt x="6897" y="778"/>
                  </a:lnTo>
                  <a:lnTo>
                    <a:pt x="6897" y="778"/>
                  </a:lnTo>
                  <a:lnTo>
                    <a:pt x="5829" y="875"/>
                  </a:lnTo>
                  <a:lnTo>
                    <a:pt x="4760" y="1263"/>
                  </a:lnTo>
                  <a:lnTo>
                    <a:pt x="3886" y="1749"/>
                  </a:lnTo>
                  <a:lnTo>
                    <a:pt x="3012" y="2429"/>
                  </a:lnTo>
                  <a:lnTo>
                    <a:pt x="2332" y="3206"/>
                  </a:lnTo>
                  <a:lnTo>
                    <a:pt x="1846" y="4177"/>
                  </a:lnTo>
                  <a:lnTo>
                    <a:pt x="1555" y="5246"/>
                  </a:lnTo>
                  <a:lnTo>
                    <a:pt x="1458" y="6314"/>
                  </a:lnTo>
                  <a:lnTo>
                    <a:pt x="1458" y="9519"/>
                  </a:lnTo>
                  <a:lnTo>
                    <a:pt x="972" y="9519"/>
                  </a:lnTo>
                  <a:lnTo>
                    <a:pt x="972" y="6314"/>
                  </a:lnTo>
                  <a:lnTo>
                    <a:pt x="972" y="6314"/>
                  </a:lnTo>
                  <a:lnTo>
                    <a:pt x="972" y="5731"/>
                  </a:lnTo>
                  <a:lnTo>
                    <a:pt x="1069" y="5148"/>
                  </a:lnTo>
                  <a:lnTo>
                    <a:pt x="1458" y="4080"/>
                  </a:lnTo>
                  <a:lnTo>
                    <a:pt x="1944" y="3012"/>
                  </a:lnTo>
                  <a:lnTo>
                    <a:pt x="2721" y="2137"/>
                  </a:lnTo>
                  <a:lnTo>
                    <a:pt x="2721" y="2137"/>
                  </a:lnTo>
                  <a:lnTo>
                    <a:pt x="3595" y="1360"/>
                  </a:lnTo>
                  <a:lnTo>
                    <a:pt x="4663" y="875"/>
                  </a:lnTo>
                  <a:lnTo>
                    <a:pt x="5732" y="486"/>
                  </a:lnTo>
                  <a:lnTo>
                    <a:pt x="6897" y="389"/>
                  </a:lnTo>
                  <a:lnTo>
                    <a:pt x="6897" y="389"/>
                  </a:lnTo>
                  <a:lnTo>
                    <a:pt x="8063" y="486"/>
                  </a:lnTo>
                  <a:lnTo>
                    <a:pt x="9228" y="875"/>
                  </a:lnTo>
                  <a:lnTo>
                    <a:pt x="10199" y="1360"/>
                  </a:lnTo>
                  <a:lnTo>
                    <a:pt x="11171" y="2137"/>
                  </a:lnTo>
                  <a:lnTo>
                    <a:pt x="11171" y="2137"/>
                  </a:lnTo>
                  <a:lnTo>
                    <a:pt x="11559" y="2623"/>
                  </a:lnTo>
                  <a:lnTo>
                    <a:pt x="11948" y="3206"/>
                  </a:lnTo>
                  <a:lnTo>
                    <a:pt x="11948" y="3206"/>
                  </a:lnTo>
                  <a:lnTo>
                    <a:pt x="12142" y="3303"/>
                  </a:lnTo>
                  <a:lnTo>
                    <a:pt x="12239" y="3303"/>
                  </a:lnTo>
                  <a:lnTo>
                    <a:pt x="12239" y="3303"/>
                  </a:lnTo>
                  <a:lnTo>
                    <a:pt x="12336" y="3109"/>
                  </a:lnTo>
                  <a:lnTo>
                    <a:pt x="12336" y="3012"/>
                  </a:lnTo>
                  <a:lnTo>
                    <a:pt x="12336" y="3012"/>
                  </a:lnTo>
                  <a:lnTo>
                    <a:pt x="11948" y="2429"/>
                  </a:lnTo>
                  <a:lnTo>
                    <a:pt x="11462" y="1846"/>
                  </a:lnTo>
                  <a:lnTo>
                    <a:pt x="11462" y="1846"/>
                  </a:lnTo>
                  <a:lnTo>
                    <a:pt x="10976" y="1458"/>
                  </a:lnTo>
                  <a:lnTo>
                    <a:pt x="10491" y="1069"/>
                  </a:lnTo>
                  <a:lnTo>
                    <a:pt x="9908" y="778"/>
                  </a:lnTo>
                  <a:lnTo>
                    <a:pt x="9325" y="486"/>
                  </a:lnTo>
                  <a:lnTo>
                    <a:pt x="8742" y="292"/>
                  </a:lnTo>
                  <a:lnTo>
                    <a:pt x="8160" y="98"/>
                  </a:lnTo>
                  <a:lnTo>
                    <a:pt x="7577" y="1"/>
                  </a:lnTo>
                  <a:lnTo>
                    <a:pt x="6897" y="1"/>
                  </a:lnTo>
                  <a:lnTo>
                    <a:pt x="6897" y="1"/>
                  </a:lnTo>
                  <a:lnTo>
                    <a:pt x="6314" y="1"/>
                  </a:lnTo>
                  <a:lnTo>
                    <a:pt x="5634" y="98"/>
                  </a:lnTo>
                  <a:lnTo>
                    <a:pt x="5052" y="292"/>
                  </a:lnTo>
                  <a:lnTo>
                    <a:pt x="4469" y="486"/>
                  </a:lnTo>
                  <a:lnTo>
                    <a:pt x="3886" y="778"/>
                  </a:lnTo>
                  <a:lnTo>
                    <a:pt x="3400" y="1069"/>
                  </a:lnTo>
                  <a:lnTo>
                    <a:pt x="2915" y="1458"/>
                  </a:lnTo>
                  <a:lnTo>
                    <a:pt x="2429" y="1846"/>
                  </a:lnTo>
                  <a:lnTo>
                    <a:pt x="2429" y="1846"/>
                  </a:lnTo>
                  <a:lnTo>
                    <a:pt x="2041" y="2332"/>
                  </a:lnTo>
                  <a:lnTo>
                    <a:pt x="1652" y="2817"/>
                  </a:lnTo>
                  <a:lnTo>
                    <a:pt x="1361" y="3400"/>
                  </a:lnTo>
                  <a:lnTo>
                    <a:pt x="1069" y="3886"/>
                  </a:lnTo>
                  <a:lnTo>
                    <a:pt x="875" y="4469"/>
                  </a:lnTo>
                  <a:lnTo>
                    <a:pt x="681" y="5148"/>
                  </a:lnTo>
                  <a:lnTo>
                    <a:pt x="584" y="5731"/>
                  </a:lnTo>
                  <a:lnTo>
                    <a:pt x="584" y="6314"/>
                  </a:lnTo>
                  <a:lnTo>
                    <a:pt x="584" y="9519"/>
                  </a:lnTo>
                  <a:lnTo>
                    <a:pt x="584" y="9519"/>
                  </a:lnTo>
                  <a:lnTo>
                    <a:pt x="389" y="9616"/>
                  </a:lnTo>
                  <a:lnTo>
                    <a:pt x="195" y="9713"/>
                  </a:lnTo>
                  <a:lnTo>
                    <a:pt x="98" y="9908"/>
                  </a:lnTo>
                  <a:lnTo>
                    <a:pt x="1" y="10102"/>
                  </a:lnTo>
                  <a:lnTo>
                    <a:pt x="1" y="10102"/>
                  </a:lnTo>
                  <a:lnTo>
                    <a:pt x="98" y="10393"/>
                  </a:lnTo>
                  <a:lnTo>
                    <a:pt x="292" y="10588"/>
                  </a:lnTo>
                  <a:lnTo>
                    <a:pt x="584" y="10685"/>
                  </a:lnTo>
                  <a:lnTo>
                    <a:pt x="13210" y="10685"/>
                  </a:lnTo>
                  <a:lnTo>
                    <a:pt x="13210" y="10685"/>
                  </a:lnTo>
                  <a:lnTo>
                    <a:pt x="13405" y="10685"/>
                  </a:lnTo>
                  <a:lnTo>
                    <a:pt x="13599" y="10588"/>
                  </a:lnTo>
                  <a:lnTo>
                    <a:pt x="13793" y="10393"/>
                  </a:lnTo>
                  <a:lnTo>
                    <a:pt x="13793" y="10199"/>
                  </a:lnTo>
                  <a:lnTo>
                    <a:pt x="13793" y="10199"/>
                  </a:lnTo>
                  <a:lnTo>
                    <a:pt x="13793" y="9908"/>
                  </a:lnTo>
                  <a:lnTo>
                    <a:pt x="13696" y="9713"/>
                  </a:lnTo>
                  <a:lnTo>
                    <a:pt x="13502" y="9616"/>
                  </a:lnTo>
                  <a:lnTo>
                    <a:pt x="13308" y="9519"/>
                  </a:lnTo>
                  <a:lnTo>
                    <a:pt x="13308" y="951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65"/>
            <p:cNvSpPr/>
            <p:nvPr/>
          </p:nvSpPr>
          <p:spPr>
            <a:xfrm>
              <a:off x="7514733" y="2835185"/>
              <a:ext cx="41880" cy="49744"/>
            </a:xfrm>
            <a:custGeom>
              <a:rect b="b" l="l" r="r" t="t"/>
              <a:pathLst>
                <a:path extrusionOk="0" fill="none" h="1847" w="1555">
                  <a:moveTo>
                    <a:pt x="1" y="1846"/>
                  </a:moveTo>
                  <a:lnTo>
                    <a:pt x="1" y="1"/>
                  </a:lnTo>
                  <a:lnTo>
                    <a:pt x="1555" y="1"/>
                  </a:lnTo>
                  <a:lnTo>
                    <a:pt x="1555" y="1846"/>
                  </a:lnTo>
                  <a:lnTo>
                    <a:pt x="1" y="184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65"/>
            <p:cNvSpPr/>
            <p:nvPr/>
          </p:nvSpPr>
          <p:spPr>
            <a:xfrm>
              <a:off x="7281929" y="2764568"/>
              <a:ext cx="86346" cy="60194"/>
            </a:xfrm>
            <a:custGeom>
              <a:rect b="b" l="l" r="r" t="t"/>
              <a:pathLst>
                <a:path extrusionOk="0" fill="none" h="2235" w="3206">
                  <a:moveTo>
                    <a:pt x="1652" y="1457"/>
                  </a:moveTo>
                  <a:lnTo>
                    <a:pt x="1652" y="1457"/>
                  </a:lnTo>
                  <a:lnTo>
                    <a:pt x="1554" y="1457"/>
                  </a:lnTo>
                  <a:lnTo>
                    <a:pt x="1457" y="1651"/>
                  </a:lnTo>
                  <a:lnTo>
                    <a:pt x="1457" y="2234"/>
                  </a:lnTo>
                  <a:lnTo>
                    <a:pt x="0" y="2234"/>
                  </a:lnTo>
                  <a:lnTo>
                    <a:pt x="0" y="1263"/>
                  </a:lnTo>
                  <a:lnTo>
                    <a:pt x="0" y="1263"/>
                  </a:lnTo>
                  <a:lnTo>
                    <a:pt x="0" y="583"/>
                  </a:lnTo>
                  <a:lnTo>
                    <a:pt x="98" y="0"/>
                  </a:lnTo>
                  <a:lnTo>
                    <a:pt x="1457" y="0"/>
                  </a:lnTo>
                  <a:lnTo>
                    <a:pt x="1457" y="680"/>
                  </a:lnTo>
                  <a:lnTo>
                    <a:pt x="1457" y="680"/>
                  </a:lnTo>
                  <a:lnTo>
                    <a:pt x="1554" y="874"/>
                  </a:lnTo>
                  <a:lnTo>
                    <a:pt x="1652" y="874"/>
                  </a:lnTo>
                  <a:lnTo>
                    <a:pt x="1652" y="874"/>
                  </a:lnTo>
                  <a:lnTo>
                    <a:pt x="1846" y="874"/>
                  </a:lnTo>
                  <a:lnTo>
                    <a:pt x="1846" y="680"/>
                  </a:lnTo>
                  <a:lnTo>
                    <a:pt x="1846" y="0"/>
                  </a:lnTo>
                  <a:lnTo>
                    <a:pt x="2720" y="0"/>
                  </a:lnTo>
                  <a:lnTo>
                    <a:pt x="2720" y="0"/>
                  </a:lnTo>
                  <a:lnTo>
                    <a:pt x="2914" y="195"/>
                  </a:lnTo>
                  <a:lnTo>
                    <a:pt x="3206" y="389"/>
                  </a:lnTo>
                  <a:lnTo>
                    <a:pt x="3206" y="2234"/>
                  </a:lnTo>
                  <a:lnTo>
                    <a:pt x="1846" y="2234"/>
                  </a:lnTo>
                  <a:lnTo>
                    <a:pt x="1846" y="1651"/>
                  </a:lnTo>
                  <a:lnTo>
                    <a:pt x="1846" y="1651"/>
                  </a:lnTo>
                  <a:lnTo>
                    <a:pt x="1846" y="1457"/>
                  </a:lnTo>
                  <a:lnTo>
                    <a:pt x="1652" y="1457"/>
                  </a:lnTo>
                  <a:lnTo>
                    <a:pt x="1652" y="145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65"/>
            <p:cNvSpPr/>
            <p:nvPr/>
          </p:nvSpPr>
          <p:spPr>
            <a:xfrm>
              <a:off x="7289766" y="2709626"/>
              <a:ext cx="122974" cy="44492"/>
            </a:xfrm>
            <a:custGeom>
              <a:rect b="b" l="l" r="r" t="t"/>
              <a:pathLst>
                <a:path extrusionOk="0" fill="none" h="1652" w="4566">
                  <a:moveTo>
                    <a:pt x="972" y="1"/>
                  </a:moveTo>
                  <a:lnTo>
                    <a:pt x="4566" y="1"/>
                  </a:lnTo>
                  <a:lnTo>
                    <a:pt x="4566" y="1263"/>
                  </a:lnTo>
                  <a:lnTo>
                    <a:pt x="3012" y="1263"/>
                  </a:lnTo>
                  <a:lnTo>
                    <a:pt x="3012" y="1263"/>
                  </a:lnTo>
                  <a:lnTo>
                    <a:pt x="2623" y="1360"/>
                  </a:lnTo>
                  <a:lnTo>
                    <a:pt x="2429" y="1652"/>
                  </a:lnTo>
                  <a:lnTo>
                    <a:pt x="1" y="1652"/>
                  </a:lnTo>
                  <a:lnTo>
                    <a:pt x="1" y="1652"/>
                  </a:lnTo>
                  <a:lnTo>
                    <a:pt x="389" y="778"/>
                  </a:lnTo>
                  <a:lnTo>
                    <a:pt x="972" y="1"/>
                  </a:lnTo>
                  <a:lnTo>
                    <a:pt x="972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65"/>
            <p:cNvSpPr/>
            <p:nvPr/>
          </p:nvSpPr>
          <p:spPr>
            <a:xfrm>
              <a:off x="7365635" y="2754091"/>
              <a:ext cx="104660" cy="7891"/>
            </a:xfrm>
            <a:custGeom>
              <a:rect b="b" l="l" r="r" t="t"/>
              <a:pathLst>
                <a:path extrusionOk="0" fill="none" h="293" w="3886">
                  <a:moveTo>
                    <a:pt x="3788" y="1"/>
                  </a:moveTo>
                  <a:lnTo>
                    <a:pt x="3788" y="1"/>
                  </a:lnTo>
                  <a:lnTo>
                    <a:pt x="3886" y="98"/>
                  </a:lnTo>
                  <a:lnTo>
                    <a:pt x="3886" y="195"/>
                  </a:lnTo>
                  <a:lnTo>
                    <a:pt x="3886" y="195"/>
                  </a:lnTo>
                  <a:lnTo>
                    <a:pt x="3886" y="292"/>
                  </a:lnTo>
                  <a:lnTo>
                    <a:pt x="3788" y="292"/>
                  </a:lnTo>
                  <a:lnTo>
                    <a:pt x="195" y="292"/>
                  </a:lnTo>
                  <a:lnTo>
                    <a:pt x="195" y="292"/>
                  </a:lnTo>
                  <a:lnTo>
                    <a:pt x="98" y="292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98" y="98"/>
                  </a:lnTo>
                  <a:lnTo>
                    <a:pt x="195" y="1"/>
                  </a:lnTo>
                  <a:lnTo>
                    <a:pt x="3788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65"/>
            <p:cNvSpPr/>
            <p:nvPr/>
          </p:nvSpPr>
          <p:spPr>
            <a:xfrm>
              <a:off x="7378724" y="2772405"/>
              <a:ext cx="81121" cy="52357"/>
            </a:xfrm>
            <a:custGeom>
              <a:rect b="b" l="l" r="r" t="t"/>
              <a:pathLst>
                <a:path extrusionOk="0" fill="none" h="1944" w="3012">
                  <a:moveTo>
                    <a:pt x="0" y="1"/>
                  </a:moveTo>
                  <a:lnTo>
                    <a:pt x="3011" y="1"/>
                  </a:lnTo>
                  <a:lnTo>
                    <a:pt x="3011" y="1943"/>
                  </a:lnTo>
                  <a:lnTo>
                    <a:pt x="0" y="1943"/>
                  </a:ln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65"/>
            <p:cNvSpPr/>
            <p:nvPr/>
          </p:nvSpPr>
          <p:spPr>
            <a:xfrm>
              <a:off x="7470268" y="2764568"/>
              <a:ext cx="34043" cy="60194"/>
            </a:xfrm>
            <a:custGeom>
              <a:rect b="b" l="l" r="r" t="t"/>
              <a:pathLst>
                <a:path extrusionOk="0" fill="none" h="2235" w="1264">
                  <a:moveTo>
                    <a:pt x="1" y="292"/>
                  </a:moveTo>
                  <a:lnTo>
                    <a:pt x="1" y="292"/>
                  </a:lnTo>
                  <a:lnTo>
                    <a:pt x="195" y="195"/>
                  </a:lnTo>
                  <a:lnTo>
                    <a:pt x="389" y="0"/>
                  </a:lnTo>
                  <a:lnTo>
                    <a:pt x="1263" y="0"/>
                  </a:lnTo>
                  <a:lnTo>
                    <a:pt x="1263" y="2234"/>
                  </a:lnTo>
                  <a:lnTo>
                    <a:pt x="1" y="2234"/>
                  </a:lnTo>
                  <a:lnTo>
                    <a:pt x="1" y="29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65"/>
            <p:cNvSpPr/>
            <p:nvPr/>
          </p:nvSpPr>
          <p:spPr>
            <a:xfrm>
              <a:off x="7514733" y="2764568"/>
              <a:ext cx="41880" cy="60194"/>
            </a:xfrm>
            <a:custGeom>
              <a:rect b="b" l="l" r="r" t="t"/>
              <a:pathLst>
                <a:path extrusionOk="0" fill="none" h="2235" w="1555">
                  <a:moveTo>
                    <a:pt x="1" y="0"/>
                  </a:moveTo>
                  <a:lnTo>
                    <a:pt x="1361" y="0"/>
                  </a:lnTo>
                  <a:lnTo>
                    <a:pt x="1361" y="0"/>
                  </a:lnTo>
                  <a:lnTo>
                    <a:pt x="1555" y="583"/>
                  </a:lnTo>
                  <a:lnTo>
                    <a:pt x="1555" y="1263"/>
                  </a:lnTo>
                  <a:lnTo>
                    <a:pt x="1555" y="2234"/>
                  </a:lnTo>
                  <a:lnTo>
                    <a:pt x="1" y="2234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65"/>
            <p:cNvSpPr/>
            <p:nvPr/>
          </p:nvSpPr>
          <p:spPr>
            <a:xfrm>
              <a:off x="7423190" y="2709626"/>
              <a:ext cx="122974" cy="44492"/>
            </a:xfrm>
            <a:custGeom>
              <a:rect b="b" l="l" r="r" t="t"/>
              <a:pathLst>
                <a:path extrusionOk="0" fill="none" h="1652" w="4566">
                  <a:moveTo>
                    <a:pt x="2137" y="1652"/>
                  </a:moveTo>
                  <a:lnTo>
                    <a:pt x="2137" y="1652"/>
                  </a:lnTo>
                  <a:lnTo>
                    <a:pt x="1943" y="1360"/>
                  </a:lnTo>
                  <a:lnTo>
                    <a:pt x="1651" y="1263"/>
                  </a:lnTo>
                  <a:lnTo>
                    <a:pt x="0" y="1263"/>
                  </a:lnTo>
                  <a:lnTo>
                    <a:pt x="0" y="1"/>
                  </a:lnTo>
                  <a:lnTo>
                    <a:pt x="3691" y="1"/>
                  </a:lnTo>
                  <a:lnTo>
                    <a:pt x="3691" y="1"/>
                  </a:lnTo>
                  <a:lnTo>
                    <a:pt x="4177" y="778"/>
                  </a:lnTo>
                  <a:lnTo>
                    <a:pt x="4565" y="1652"/>
                  </a:lnTo>
                  <a:lnTo>
                    <a:pt x="2137" y="1652"/>
                  </a:lnTo>
                  <a:lnTo>
                    <a:pt x="2137" y="165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65"/>
            <p:cNvSpPr/>
            <p:nvPr/>
          </p:nvSpPr>
          <p:spPr>
            <a:xfrm>
              <a:off x="7425802" y="2662548"/>
              <a:ext cx="86346" cy="34016"/>
            </a:xfrm>
            <a:custGeom>
              <a:rect b="b" l="l" r="r" t="t"/>
              <a:pathLst>
                <a:path extrusionOk="0" fill="none" h="1263" w="3206">
                  <a:moveTo>
                    <a:pt x="0" y="126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5" y="97"/>
                  </a:lnTo>
                  <a:lnTo>
                    <a:pt x="1749" y="389"/>
                  </a:lnTo>
                  <a:lnTo>
                    <a:pt x="2526" y="777"/>
                  </a:lnTo>
                  <a:lnTo>
                    <a:pt x="3206" y="1263"/>
                  </a:lnTo>
                  <a:lnTo>
                    <a:pt x="0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65"/>
            <p:cNvSpPr/>
            <p:nvPr/>
          </p:nvSpPr>
          <p:spPr>
            <a:xfrm>
              <a:off x="7323782" y="2662548"/>
              <a:ext cx="88958" cy="34016"/>
            </a:xfrm>
            <a:custGeom>
              <a:rect b="b" l="l" r="r" t="t"/>
              <a:pathLst>
                <a:path extrusionOk="0" fill="none" h="1263" w="3303">
                  <a:moveTo>
                    <a:pt x="3303" y="1263"/>
                  </a:moveTo>
                  <a:lnTo>
                    <a:pt x="0" y="1263"/>
                  </a:lnTo>
                  <a:lnTo>
                    <a:pt x="0" y="1263"/>
                  </a:lnTo>
                  <a:lnTo>
                    <a:pt x="777" y="777"/>
                  </a:lnTo>
                  <a:lnTo>
                    <a:pt x="1555" y="389"/>
                  </a:lnTo>
                  <a:lnTo>
                    <a:pt x="2429" y="97"/>
                  </a:lnTo>
                  <a:lnTo>
                    <a:pt x="3303" y="0"/>
                  </a:lnTo>
                  <a:lnTo>
                    <a:pt x="3303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65"/>
            <p:cNvSpPr/>
            <p:nvPr/>
          </p:nvSpPr>
          <p:spPr>
            <a:xfrm>
              <a:off x="7331619" y="2835185"/>
              <a:ext cx="36655" cy="49744"/>
            </a:xfrm>
            <a:custGeom>
              <a:rect b="b" l="l" r="r" t="t"/>
              <a:pathLst>
                <a:path extrusionOk="0" fill="none" h="1847" w="1361">
                  <a:moveTo>
                    <a:pt x="1361" y="1"/>
                  </a:moveTo>
                  <a:lnTo>
                    <a:pt x="1361" y="1846"/>
                  </a:lnTo>
                  <a:lnTo>
                    <a:pt x="1" y="1846"/>
                  </a:lnTo>
                  <a:lnTo>
                    <a:pt x="1" y="1"/>
                  </a:lnTo>
                  <a:lnTo>
                    <a:pt x="136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65"/>
            <p:cNvSpPr/>
            <p:nvPr/>
          </p:nvSpPr>
          <p:spPr>
            <a:xfrm>
              <a:off x="7378724" y="2835185"/>
              <a:ext cx="81121" cy="49744"/>
            </a:xfrm>
            <a:custGeom>
              <a:rect b="b" l="l" r="r" t="t"/>
              <a:pathLst>
                <a:path extrusionOk="0" fill="none" h="1847" w="3012">
                  <a:moveTo>
                    <a:pt x="0" y="1"/>
                  </a:moveTo>
                  <a:lnTo>
                    <a:pt x="3011" y="1"/>
                  </a:lnTo>
                  <a:lnTo>
                    <a:pt x="3011" y="1846"/>
                  </a:lnTo>
                  <a:lnTo>
                    <a:pt x="0" y="1846"/>
                  </a:ln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65"/>
            <p:cNvSpPr/>
            <p:nvPr/>
          </p:nvSpPr>
          <p:spPr>
            <a:xfrm>
              <a:off x="7470268" y="2835185"/>
              <a:ext cx="34043" cy="49744"/>
            </a:xfrm>
            <a:custGeom>
              <a:rect b="b" l="l" r="r" t="t"/>
              <a:pathLst>
                <a:path extrusionOk="0" fill="none" h="1847" w="1264">
                  <a:moveTo>
                    <a:pt x="1" y="1"/>
                  </a:moveTo>
                  <a:lnTo>
                    <a:pt x="1263" y="1"/>
                  </a:lnTo>
                  <a:lnTo>
                    <a:pt x="1263" y="1846"/>
                  </a:lnTo>
                  <a:lnTo>
                    <a:pt x="1" y="1846"/>
                  </a:ln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65"/>
            <p:cNvSpPr/>
            <p:nvPr/>
          </p:nvSpPr>
          <p:spPr>
            <a:xfrm>
              <a:off x="7281929" y="2835185"/>
              <a:ext cx="39268" cy="49744"/>
            </a:xfrm>
            <a:custGeom>
              <a:rect b="b" l="l" r="r" t="t"/>
              <a:pathLst>
                <a:path extrusionOk="0" fill="none" h="1847" w="1458">
                  <a:moveTo>
                    <a:pt x="0" y="1"/>
                  </a:moveTo>
                  <a:lnTo>
                    <a:pt x="1457" y="1"/>
                  </a:lnTo>
                  <a:lnTo>
                    <a:pt x="1457" y="1846"/>
                  </a:lnTo>
                  <a:lnTo>
                    <a:pt x="0" y="1846"/>
                  </a:ln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65"/>
            <p:cNvSpPr/>
            <p:nvPr/>
          </p:nvSpPr>
          <p:spPr>
            <a:xfrm>
              <a:off x="7242688" y="2895352"/>
              <a:ext cx="350553" cy="10504"/>
            </a:xfrm>
            <a:custGeom>
              <a:rect b="b" l="l" r="r" t="t"/>
              <a:pathLst>
                <a:path extrusionOk="0" fill="none" h="390" w="13016">
                  <a:moveTo>
                    <a:pt x="12919" y="389"/>
                  </a:moveTo>
                  <a:lnTo>
                    <a:pt x="195" y="389"/>
                  </a:lnTo>
                  <a:lnTo>
                    <a:pt x="195" y="389"/>
                  </a:lnTo>
                  <a:lnTo>
                    <a:pt x="98" y="389"/>
                  </a:lnTo>
                  <a:lnTo>
                    <a:pt x="0" y="292"/>
                  </a:lnTo>
                  <a:lnTo>
                    <a:pt x="0" y="292"/>
                  </a:lnTo>
                  <a:lnTo>
                    <a:pt x="98" y="98"/>
                  </a:lnTo>
                  <a:lnTo>
                    <a:pt x="195" y="1"/>
                  </a:lnTo>
                  <a:lnTo>
                    <a:pt x="12821" y="1"/>
                  </a:lnTo>
                  <a:lnTo>
                    <a:pt x="12821" y="1"/>
                  </a:lnTo>
                  <a:lnTo>
                    <a:pt x="13016" y="98"/>
                  </a:lnTo>
                  <a:lnTo>
                    <a:pt x="13016" y="195"/>
                  </a:lnTo>
                  <a:lnTo>
                    <a:pt x="13016" y="195"/>
                  </a:lnTo>
                  <a:lnTo>
                    <a:pt x="13016" y="292"/>
                  </a:lnTo>
                  <a:lnTo>
                    <a:pt x="12919" y="389"/>
                  </a:lnTo>
                  <a:lnTo>
                    <a:pt x="12919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65"/>
            <p:cNvSpPr/>
            <p:nvPr/>
          </p:nvSpPr>
          <p:spPr>
            <a:xfrm>
              <a:off x="7590602" y="2905829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65"/>
            <p:cNvSpPr/>
            <p:nvPr/>
          </p:nvSpPr>
          <p:spPr>
            <a:xfrm>
              <a:off x="7530435" y="2570977"/>
              <a:ext cx="49717" cy="52357"/>
            </a:xfrm>
            <a:custGeom>
              <a:rect b="b" l="l" r="r" t="t"/>
              <a:pathLst>
                <a:path extrusionOk="0" h="1944" w="1846">
                  <a:moveTo>
                    <a:pt x="1166" y="486"/>
                  </a:moveTo>
                  <a:lnTo>
                    <a:pt x="1263" y="584"/>
                  </a:lnTo>
                  <a:lnTo>
                    <a:pt x="1457" y="778"/>
                  </a:lnTo>
                  <a:lnTo>
                    <a:pt x="1457" y="972"/>
                  </a:lnTo>
                  <a:lnTo>
                    <a:pt x="1457" y="1166"/>
                  </a:lnTo>
                  <a:lnTo>
                    <a:pt x="1263" y="1361"/>
                  </a:lnTo>
                  <a:lnTo>
                    <a:pt x="1166" y="1458"/>
                  </a:lnTo>
                  <a:lnTo>
                    <a:pt x="875" y="1555"/>
                  </a:lnTo>
                  <a:lnTo>
                    <a:pt x="680" y="1458"/>
                  </a:lnTo>
                  <a:lnTo>
                    <a:pt x="583" y="1361"/>
                  </a:lnTo>
                  <a:lnTo>
                    <a:pt x="389" y="1166"/>
                  </a:lnTo>
                  <a:lnTo>
                    <a:pt x="389" y="972"/>
                  </a:lnTo>
                  <a:lnTo>
                    <a:pt x="389" y="778"/>
                  </a:lnTo>
                  <a:lnTo>
                    <a:pt x="583" y="584"/>
                  </a:lnTo>
                  <a:lnTo>
                    <a:pt x="680" y="486"/>
                  </a:lnTo>
                  <a:close/>
                  <a:moveTo>
                    <a:pt x="875" y="1"/>
                  </a:moveTo>
                  <a:lnTo>
                    <a:pt x="583" y="98"/>
                  </a:lnTo>
                  <a:lnTo>
                    <a:pt x="292" y="292"/>
                  </a:lnTo>
                  <a:lnTo>
                    <a:pt x="98" y="584"/>
                  </a:lnTo>
                  <a:lnTo>
                    <a:pt x="1" y="972"/>
                  </a:lnTo>
                  <a:lnTo>
                    <a:pt x="98" y="1361"/>
                  </a:lnTo>
                  <a:lnTo>
                    <a:pt x="292" y="1652"/>
                  </a:lnTo>
                  <a:lnTo>
                    <a:pt x="583" y="1846"/>
                  </a:lnTo>
                  <a:lnTo>
                    <a:pt x="875" y="1943"/>
                  </a:lnTo>
                  <a:lnTo>
                    <a:pt x="1263" y="1846"/>
                  </a:lnTo>
                  <a:lnTo>
                    <a:pt x="1555" y="1652"/>
                  </a:lnTo>
                  <a:lnTo>
                    <a:pt x="1749" y="1361"/>
                  </a:lnTo>
                  <a:lnTo>
                    <a:pt x="1846" y="972"/>
                  </a:lnTo>
                  <a:lnTo>
                    <a:pt x="1749" y="584"/>
                  </a:lnTo>
                  <a:lnTo>
                    <a:pt x="1555" y="292"/>
                  </a:lnTo>
                  <a:lnTo>
                    <a:pt x="1263" y="9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65"/>
            <p:cNvSpPr/>
            <p:nvPr/>
          </p:nvSpPr>
          <p:spPr>
            <a:xfrm>
              <a:off x="7530435" y="2570977"/>
              <a:ext cx="49717" cy="52357"/>
            </a:xfrm>
            <a:custGeom>
              <a:rect b="b" l="l" r="r" t="t"/>
              <a:pathLst>
                <a:path extrusionOk="0" fill="none" h="1944" w="1846">
                  <a:moveTo>
                    <a:pt x="875" y="1943"/>
                  </a:moveTo>
                  <a:lnTo>
                    <a:pt x="875" y="1943"/>
                  </a:lnTo>
                  <a:lnTo>
                    <a:pt x="1263" y="1846"/>
                  </a:lnTo>
                  <a:lnTo>
                    <a:pt x="1555" y="1652"/>
                  </a:lnTo>
                  <a:lnTo>
                    <a:pt x="1749" y="1361"/>
                  </a:lnTo>
                  <a:lnTo>
                    <a:pt x="1846" y="972"/>
                  </a:lnTo>
                  <a:lnTo>
                    <a:pt x="1846" y="972"/>
                  </a:lnTo>
                  <a:lnTo>
                    <a:pt x="1749" y="584"/>
                  </a:lnTo>
                  <a:lnTo>
                    <a:pt x="1555" y="292"/>
                  </a:lnTo>
                  <a:lnTo>
                    <a:pt x="1263" y="98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583" y="98"/>
                  </a:lnTo>
                  <a:lnTo>
                    <a:pt x="292" y="292"/>
                  </a:lnTo>
                  <a:lnTo>
                    <a:pt x="98" y="584"/>
                  </a:lnTo>
                  <a:lnTo>
                    <a:pt x="1" y="972"/>
                  </a:lnTo>
                  <a:lnTo>
                    <a:pt x="1" y="972"/>
                  </a:lnTo>
                  <a:lnTo>
                    <a:pt x="98" y="1361"/>
                  </a:lnTo>
                  <a:lnTo>
                    <a:pt x="292" y="1652"/>
                  </a:lnTo>
                  <a:lnTo>
                    <a:pt x="583" y="1846"/>
                  </a:lnTo>
                  <a:lnTo>
                    <a:pt x="875" y="1943"/>
                  </a:lnTo>
                  <a:lnTo>
                    <a:pt x="875" y="194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65"/>
            <p:cNvSpPr/>
            <p:nvPr/>
          </p:nvSpPr>
          <p:spPr>
            <a:xfrm>
              <a:off x="7540912" y="2584066"/>
              <a:ext cx="28791" cy="28791"/>
            </a:xfrm>
            <a:custGeom>
              <a:rect b="b" l="l" r="r" t="t"/>
              <a:pathLst>
                <a:path extrusionOk="0" fill="none" h="1069" w="1069">
                  <a:moveTo>
                    <a:pt x="486" y="0"/>
                  </a:moveTo>
                  <a:lnTo>
                    <a:pt x="486" y="0"/>
                  </a:lnTo>
                  <a:lnTo>
                    <a:pt x="777" y="0"/>
                  </a:lnTo>
                  <a:lnTo>
                    <a:pt x="874" y="98"/>
                  </a:lnTo>
                  <a:lnTo>
                    <a:pt x="1068" y="292"/>
                  </a:lnTo>
                  <a:lnTo>
                    <a:pt x="1068" y="486"/>
                  </a:lnTo>
                  <a:lnTo>
                    <a:pt x="1068" y="486"/>
                  </a:lnTo>
                  <a:lnTo>
                    <a:pt x="1068" y="680"/>
                  </a:lnTo>
                  <a:lnTo>
                    <a:pt x="874" y="875"/>
                  </a:lnTo>
                  <a:lnTo>
                    <a:pt x="777" y="972"/>
                  </a:lnTo>
                  <a:lnTo>
                    <a:pt x="486" y="1069"/>
                  </a:lnTo>
                  <a:lnTo>
                    <a:pt x="486" y="1069"/>
                  </a:lnTo>
                  <a:lnTo>
                    <a:pt x="291" y="972"/>
                  </a:lnTo>
                  <a:lnTo>
                    <a:pt x="194" y="875"/>
                  </a:lnTo>
                  <a:lnTo>
                    <a:pt x="0" y="680"/>
                  </a:lnTo>
                  <a:lnTo>
                    <a:pt x="0" y="486"/>
                  </a:lnTo>
                  <a:lnTo>
                    <a:pt x="0" y="486"/>
                  </a:lnTo>
                  <a:lnTo>
                    <a:pt x="0" y="292"/>
                  </a:lnTo>
                  <a:lnTo>
                    <a:pt x="194" y="98"/>
                  </a:lnTo>
                  <a:lnTo>
                    <a:pt x="291" y="0"/>
                  </a:lnTo>
                  <a:lnTo>
                    <a:pt x="486" y="0"/>
                  </a:lnTo>
                  <a:lnTo>
                    <a:pt x="48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65"/>
            <p:cNvSpPr/>
            <p:nvPr/>
          </p:nvSpPr>
          <p:spPr>
            <a:xfrm>
              <a:off x="7553974" y="2584066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6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Project Stages</a:t>
            </a:r>
            <a:endParaRPr/>
          </a:p>
        </p:txBody>
      </p:sp>
      <p:sp>
        <p:nvSpPr>
          <p:cNvPr id="529" name="Google Shape;529;p66"/>
          <p:cNvSpPr txBox="1"/>
          <p:nvPr/>
        </p:nvSpPr>
        <p:spPr>
          <a:xfrm>
            <a:off x="695200" y="1014600"/>
            <a:ext cx="7351200" cy="3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1st Phase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Selected the appropriate dataset - Plant Village dataset. Analysis of the </a:t>
            </a: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dataset and choose proper Feature Extraction methods.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2nd</a:t>
            </a: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Phase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Trained different ML models like Decision Trees, Random Forests and used algorithms like KNN, XgBoost using the original images without feature extraction.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3r</a:t>
            </a: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 Phase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Trained the ML model using the feature extraction and saw relatively considerable change in accuracy and F1 score.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7"/>
          <p:cNvSpPr txBox="1"/>
          <p:nvPr>
            <p:ph type="title"/>
          </p:nvPr>
        </p:nvSpPr>
        <p:spPr>
          <a:xfrm>
            <a:off x="723975" y="2856900"/>
            <a:ext cx="4457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 Dataset</a:t>
            </a:r>
            <a:endParaRPr/>
          </a:p>
        </p:txBody>
      </p:sp>
      <p:sp>
        <p:nvSpPr>
          <p:cNvPr id="535" name="Google Shape;535;p67"/>
          <p:cNvSpPr txBox="1"/>
          <p:nvPr/>
        </p:nvSpPr>
        <p:spPr>
          <a:xfrm>
            <a:off x="108025" y="3633325"/>
            <a:ext cx="48384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>
                <a:solidFill>
                  <a:srgbClr val="3D85C6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https://www.kaggle.com/datasets/emmarex/plantdisease</a:t>
            </a:r>
            <a:endParaRPr sz="1800">
              <a:solidFill>
                <a:srgbClr val="3D85C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D85C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8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Plant Village Dataset</a:t>
            </a:r>
            <a:endParaRPr/>
          </a:p>
        </p:txBody>
      </p:sp>
      <p:sp>
        <p:nvSpPr>
          <p:cNvPr id="541" name="Google Shape;541;p68"/>
          <p:cNvSpPr txBox="1"/>
          <p:nvPr/>
        </p:nvSpPr>
        <p:spPr>
          <a:xfrm>
            <a:off x="573125" y="1072775"/>
            <a:ext cx="7700700" cy="3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Plant Village dataset is a comprehensive collection of images featuring leaves from three common plants: Tomato, Potato, and Pepperbell.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dataset includes images of both normal healthy leaves and leaves affected by various diseases, providing a diverse range of examples for analysis.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Plants: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Tomato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Potato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Pepperbell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9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Diseases/Classes</a:t>
            </a:r>
            <a:endParaRPr/>
          </a:p>
        </p:txBody>
      </p:sp>
      <p:sp>
        <p:nvSpPr>
          <p:cNvPr id="547" name="Google Shape;547;p69"/>
          <p:cNvSpPr txBox="1"/>
          <p:nvPr/>
        </p:nvSpPr>
        <p:spPr>
          <a:xfrm>
            <a:off x="573125" y="1072775"/>
            <a:ext cx="7700700" cy="3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Tomato__Tomato_mosaic_virus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Tomato_Late_blight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Tomato_Leaf_Mold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Tomato__Tomato_YellowLeaf__Curl_Virus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Tomato_Bacterial_spot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Tomato_Septoria_leaf_spot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Tomato_healthy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Tomato_Spider_mites_Two_spotted_spider_mite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Tomato_Early_blight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Tomato__Target_Spot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Potato___Early_blight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Potato___Late_blight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Potato___healthy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Pepper__bell___healthy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6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Pepper__bell___Bacterial_spot</a:t>
            </a:r>
            <a:endParaRPr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0"/>
          <p:cNvSpPr txBox="1"/>
          <p:nvPr>
            <p:ph type="title"/>
          </p:nvPr>
        </p:nvSpPr>
        <p:spPr>
          <a:xfrm>
            <a:off x="165550" y="82750"/>
            <a:ext cx="2127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Significance:</a:t>
            </a:r>
            <a:endParaRPr sz="2500"/>
          </a:p>
        </p:txBody>
      </p:sp>
      <p:sp>
        <p:nvSpPr>
          <p:cNvPr id="553" name="Google Shape;553;p70"/>
          <p:cNvSpPr txBox="1"/>
          <p:nvPr/>
        </p:nvSpPr>
        <p:spPr>
          <a:xfrm>
            <a:off x="323300" y="631925"/>
            <a:ext cx="8553000" cy="9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The dataset is valuable for researchers, developers, and practitioners in the fields of computer vision and machine learning, particularly in the domain of plant pathology.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4" name="Google Shape;554;p70"/>
          <p:cNvSpPr txBox="1"/>
          <p:nvPr>
            <p:ph type="title"/>
          </p:nvPr>
        </p:nvSpPr>
        <p:spPr>
          <a:xfrm>
            <a:off x="229775" y="1763500"/>
            <a:ext cx="18864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Use cases</a:t>
            </a:r>
            <a:r>
              <a:rPr lang="en" sz="2500"/>
              <a:t>:</a:t>
            </a:r>
            <a:endParaRPr sz="2500"/>
          </a:p>
        </p:txBody>
      </p:sp>
      <p:sp>
        <p:nvSpPr>
          <p:cNvPr id="555" name="Google Shape;555;p70"/>
          <p:cNvSpPr txBox="1"/>
          <p:nvPr/>
        </p:nvSpPr>
        <p:spPr>
          <a:xfrm>
            <a:off x="426175" y="2321925"/>
            <a:ext cx="8097300" cy="15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Plant disease detection</a:t>
            </a:r>
            <a:endParaRPr sz="20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Yield prediction</a:t>
            </a:r>
            <a:endParaRPr sz="20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Crop monitoring</a:t>
            </a:r>
            <a:endParaRPr sz="20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Agricultural research and development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6" name="Google Shape;556;p70"/>
          <p:cNvSpPr txBox="1"/>
          <p:nvPr>
            <p:ph type="title"/>
          </p:nvPr>
        </p:nvSpPr>
        <p:spPr>
          <a:xfrm>
            <a:off x="229775" y="3835425"/>
            <a:ext cx="2127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Availability</a:t>
            </a:r>
            <a:r>
              <a:rPr lang="en" sz="2500"/>
              <a:t>:</a:t>
            </a:r>
            <a:endParaRPr sz="2500"/>
          </a:p>
        </p:txBody>
      </p:sp>
      <p:sp>
        <p:nvSpPr>
          <p:cNvPr id="557" name="Google Shape;557;p70"/>
          <p:cNvSpPr txBox="1"/>
          <p:nvPr/>
        </p:nvSpPr>
        <p:spPr>
          <a:xfrm>
            <a:off x="367400" y="4379325"/>
            <a:ext cx="77739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The Plant Village dataset can be accessed through online repositories such as Kaggle or GitHub.</a:t>
            </a:r>
            <a:endParaRPr sz="20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ustainable Agriculture Project Proposal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F4F7DA"/>
      </a:lt2>
      <a:accent1>
        <a:srgbClr val="B4BD6E"/>
      </a:accent1>
      <a:accent2>
        <a:srgbClr val="63753C"/>
      </a:accent2>
      <a:accent3>
        <a:srgbClr val="324A00"/>
      </a:accent3>
      <a:accent4>
        <a:srgbClr val="B45400"/>
      </a:accent4>
      <a:accent5>
        <a:srgbClr val="8C4303"/>
      </a:accent5>
      <a:accent6>
        <a:srgbClr val="EEFF4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